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363234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363234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363234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2002" y="1054195"/>
            <a:ext cx="14503995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363234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27336" y="1839792"/>
            <a:ext cx="15233327" cy="6206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3.png"/><Relationship Id="rId4" Type="http://schemas.openxmlformats.org/officeDocument/2006/relationships/image" Target="../media/image22.jpg"/><Relationship Id="rId5" Type="http://schemas.openxmlformats.org/officeDocument/2006/relationships/image" Target="../media/image23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25.jpg"/><Relationship Id="rId5" Type="http://schemas.openxmlformats.org/officeDocument/2006/relationships/image" Target="../media/image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.pn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3.pn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43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3.png"/><Relationship Id="rId4" Type="http://schemas.openxmlformats.org/officeDocument/2006/relationships/image" Target="../media/image4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3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298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36809" y="5513008"/>
            <a:ext cx="8151190" cy="47739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32574" y="3374602"/>
            <a:ext cx="6572249" cy="1523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2574" y="6646545"/>
            <a:ext cx="6572249" cy="15144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297" y="901795"/>
            <a:ext cx="565086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Running</a:t>
            </a:r>
            <a:r>
              <a:rPr dirty="0" spc="-30"/>
              <a:t> </a:t>
            </a:r>
            <a:r>
              <a:rPr dirty="0" spc="-100"/>
              <a:t>the</a:t>
            </a:r>
            <a:r>
              <a:rPr dirty="0" spc="-25"/>
              <a:t> </a:t>
            </a:r>
            <a:r>
              <a:rPr dirty="0" spc="-85"/>
              <a:t>application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61814" y="2157927"/>
            <a:ext cx="203073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35" b="1">
                <a:latin typeface="Times New Roman"/>
                <a:cs typeface="Times New Roman"/>
              </a:rPr>
              <a:t>Frontend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1963" y="5334730"/>
            <a:ext cx="1942464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85" b="1">
                <a:latin typeface="Times New Roman"/>
                <a:cs typeface="Times New Roman"/>
              </a:rPr>
              <a:t>Backend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9209" y="5685159"/>
            <a:ext cx="7998790" cy="46018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16689" y="7533005"/>
            <a:ext cx="3771899" cy="2105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148" y="901795"/>
            <a:ext cx="481139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API</a:t>
            </a:r>
            <a:r>
              <a:rPr dirty="0" spc="-70"/>
              <a:t> </a:t>
            </a:r>
            <a:r>
              <a:rPr dirty="0" spc="-75"/>
              <a:t>Documentation</a:t>
            </a: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9759" y="3032227"/>
            <a:ext cx="152400" cy="152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9759" y="3632302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9759" y="4232377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9759" y="6205220"/>
            <a:ext cx="152400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9759" y="6966584"/>
            <a:ext cx="152400" cy="152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9759" y="7727950"/>
            <a:ext cx="152400" cy="1523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27336" y="1839792"/>
            <a:ext cx="10836275" cy="6206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14" b="1">
                <a:latin typeface="Times New Roman"/>
                <a:cs typeface="Times New Roman"/>
              </a:rPr>
              <a:t>Endpoints</a:t>
            </a:r>
            <a:endParaRPr sz="4200">
              <a:latin typeface="Times New Roman"/>
              <a:cs typeface="Times New Roman"/>
            </a:endParaRPr>
          </a:p>
          <a:p>
            <a:pPr marL="1854835" marR="5080">
              <a:lnSpc>
                <a:spcPct val="115799"/>
              </a:lnSpc>
              <a:spcBef>
                <a:spcPts val="1930"/>
              </a:spcBef>
            </a:pPr>
            <a:r>
              <a:rPr dirty="0" sz="3400" spc="-125" b="1">
                <a:latin typeface="Arial"/>
                <a:cs typeface="Arial"/>
              </a:rPr>
              <a:t>GET </a:t>
            </a:r>
            <a:r>
              <a:rPr dirty="0" sz="3400" spc="65" b="1">
                <a:latin typeface="Arial"/>
                <a:cs typeface="Arial"/>
              </a:rPr>
              <a:t>/api/doctors</a:t>
            </a:r>
            <a:r>
              <a:rPr dirty="0" sz="3400" spc="65">
                <a:latin typeface="Verdana"/>
                <a:cs typeface="Verdana"/>
              </a:rPr>
              <a:t>: </a:t>
            </a:r>
            <a:r>
              <a:rPr dirty="0" sz="3400" spc="-60">
                <a:latin typeface="Verdana"/>
                <a:cs typeface="Verdana"/>
              </a:rPr>
              <a:t>Retrieve </a:t>
            </a:r>
            <a:r>
              <a:rPr dirty="0" sz="3400" spc="20">
                <a:latin typeface="Verdana"/>
                <a:cs typeface="Verdana"/>
              </a:rPr>
              <a:t>doctors </a:t>
            </a:r>
            <a:r>
              <a:rPr dirty="0" sz="3400" spc="-70">
                <a:latin typeface="Verdana"/>
                <a:cs typeface="Verdana"/>
              </a:rPr>
              <a:t>list. </a:t>
            </a:r>
            <a:r>
              <a:rPr dirty="0" sz="3400" spc="-65">
                <a:latin typeface="Verdana"/>
                <a:cs typeface="Verdana"/>
              </a:rPr>
              <a:t> </a:t>
            </a:r>
            <a:r>
              <a:rPr dirty="0" sz="3400" spc="-55" b="1">
                <a:latin typeface="Arial"/>
                <a:cs typeface="Arial"/>
              </a:rPr>
              <a:t>P</a:t>
            </a:r>
            <a:r>
              <a:rPr dirty="0" sz="3400" spc="-5" b="1">
                <a:latin typeface="Arial"/>
                <a:cs typeface="Arial"/>
              </a:rPr>
              <a:t>O</a:t>
            </a:r>
            <a:r>
              <a:rPr dirty="0" sz="3400" spc="-190" b="1">
                <a:latin typeface="Arial"/>
                <a:cs typeface="Arial"/>
              </a:rPr>
              <a:t>S</a:t>
            </a:r>
            <a:r>
              <a:rPr dirty="0" sz="3400" spc="-65" b="1">
                <a:latin typeface="Arial"/>
                <a:cs typeface="Arial"/>
              </a:rPr>
              <a:t>T</a:t>
            </a:r>
            <a:r>
              <a:rPr dirty="0" sz="3400" spc="-145" b="1">
                <a:latin typeface="Arial"/>
                <a:cs typeface="Arial"/>
              </a:rPr>
              <a:t> </a:t>
            </a:r>
            <a:r>
              <a:rPr dirty="0" sz="3400" spc="475" b="1">
                <a:latin typeface="Arial"/>
                <a:cs typeface="Arial"/>
              </a:rPr>
              <a:t>/</a:t>
            </a:r>
            <a:r>
              <a:rPr dirty="0" sz="3400" spc="30" b="1">
                <a:latin typeface="Arial"/>
                <a:cs typeface="Arial"/>
              </a:rPr>
              <a:t>a</a:t>
            </a:r>
            <a:r>
              <a:rPr dirty="0" sz="3400" spc="110" b="1">
                <a:latin typeface="Arial"/>
                <a:cs typeface="Arial"/>
              </a:rPr>
              <a:t>p</a:t>
            </a:r>
            <a:r>
              <a:rPr dirty="0" sz="3400" spc="40" b="1">
                <a:latin typeface="Arial"/>
                <a:cs typeface="Arial"/>
              </a:rPr>
              <a:t>i</a:t>
            </a:r>
            <a:r>
              <a:rPr dirty="0" sz="3400" spc="475" b="1">
                <a:latin typeface="Arial"/>
                <a:cs typeface="Arial"/>
              </a:rPr>
              <a:t>/</a:t>
            </a:r>
            <a:r>
              <a:rPr dirty="0" sz="3400" spc="110" b="1">
                <a:latin typeface="Arial"/>
                <a:cs typeface="Arial"/>
              </a:rPr>
              <a:t>b</a:t>
            </a:r>
            <a:r>
              <a:rPr dirty="0" sz="3400" spc="45" b="1">
                <a:latin typeface="Arial"/>
                <a:cs typeface="Arial"/>
              </a:rPr>
              <a:t>oo</a:t>
            </a:r>
            <a:r>
              <a:rPr dirty="0" sz="3400" spc="-60" b="1">
                <a:latin typeface="Arial"/>
                <a:cs typeface="Arial"/>
              </a:rPr>
              <a:t>k</a:t>
            </a:r>
            <a:r>
              <a:rPr dirty="0" sz="3400" spc="40" b="1">
                <a:latin typeface="Arial"/>
                <a:cs typeface="Arial"/>
              </a:rPr>
              <a:t>i</a:t>
            </a:r>
            <a:r>
              <a:rPr dirty="0" sz="3400" spc="60" b="1">
                <a:latin typeface="Arial"/>
                <a:cs typeface="Arial"/>
              </a:rPr>
              <a:t>n</a:t>
            </a:r>
            <a:r>
              <a:rPr dirty="0" sz="3400" spc="-180" b="1">
                <a:latin typeface="Arial"/>
                <a:cs typeface="Arial"/>
              </a:rPr>
              <a:t>g</a:t>
            </a:r>
            <a:r>
              <a:rPr dirty="0" sz="3400" spc="-204" b="1">
                <a:latin typeface="Arial"/>
                <a:cs typeface="Arial"/>
              </a:rPr>
              <a:t>s</a:t>
            </a:r>
            <a:r>
              <a:rPr dirty="0" sz="3400" spc="-650">
                <a:latin typeface="Verdana"/>
                <a:cs typeface="Verdana"/>
              </a:rPr>
              <a:t>: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B</a:t>
            </a:r>
            <a:r>
              <a:rPr dirty="0" sz="3400" spc="30">
                <a:latin typeface="Verdana"/>
                <a:cs typeface="Verdana"/>
              </a:rPr>
              <a:t>oo</a:t>
            </a:r>
            <a:r>
              <a:rPr dirty="0" sz="3400" spc="-310">
                <a:latin typeface="Verdana"/>
                <a:cs typeface="Verdana"/>
              </a:rPr>
              <a:t>k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45">
                <a:latin typeface="Verdana"/>
                <a:cs typeface="Verdana"/>
              </a:rPr>
              <a:t>n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60">
                <a:latin typeface="Verdana"/>
                <a:cs typeface="Verdana"/>
              </a:rPr>
              <a:t>pp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195">
                <a:latin typeface="Verdana"/>
                <a:cs typeface="Verdana"/>
              </a:rPr>
              <a:t>m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335">
                <a:latin typeface="Verdana"/>
                <a:cs typeface="Verdana"/>
              </a:rPr>
              <a:t>.  </a:t>
            </a:r>
            <a:r>
              <a:rPr dirty="0" sz="3400" spc="35" b="1">
                <a:latin typeface="Arial"/>
                <a:cs typeface="Arial"/>
              </a:rPr>
              <a:t>Authentication</a:t>
            </a:r>
            <a:r>
              <a:rPr dirty="0" sz="3400" spc="35">
                <a:latin typeface="Verdana"/>
                <a:cs typeface="Verdana"/>
              </a:rPr>
              <a:t>: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5">
                <a:latin typeface="Verdana"/>
                <a:cs typeface="Verdana"/>
              </a:rPr>
              <a:t>JWT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75">
                <a:latin typeface="Verdana"/>
                <a:cs typeface="Verdana"/>
              </a:rPr>
              <a:t>tokens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in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100">
                <a:latin typeface="Verdana"/>
                <a:cs typeface="Verdana"/>
              </a:rPr>
              <a:t>headers.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60"/>
              </a:spcBef>
            </a:pPr>
            <a:r>
              <a:rPr dirty="0" sz="4200" spc="-100" b="1">
                <a:latin typeface="Times New Roman"/>
                <a:cs typeface="Times New Roman"/>
              </a:rPr>
              <a:t>Eample</a:t>
            </a:r>
            <a:endParaRPr sz="4200">
              <a:latin typeface="Times New Roman"/>
              <a:cs typeface="Times New Roman"/>
            </a:endParaRPr>
          </a:p>
          <a:p>
            <a:pPr marL="1854835" marR="3935095">
              <a:lnSpc>
                <a:spcPct val="146900"/>
              </a:lnSpc>
              <a:spcBef>
                <a:spcPts val="1939"/>
              </a:spcBef>
            </a:pPr>
            <a:r>
              <a:rPr dirty="0" sz="3400" spc="-120">
                <a:latin typeface="Verdana"/>
                <a:cs typeface="Verdana"/>
              </a:rPr>
              <a:t>G</a:t>
            </a:r>
            <a:r>
              <a:rPr dirty="0" sz="3400" spc="-105">
                <a:latin typeface="Verdana"/>
                <a:cs typeface="Verdana"/>
              </a:rPr>
              <a:t>E</a:t>
            </a:r>
            <a:r>
              <a:rPr dirty="0" sz="3400" spc="-114">
                <a:latin typeface="Verdana"/>
                <a:cs typeface="Verdana"/>
              </a:rPr>
              <a:t>T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240">
                <a:latin typeface="Verdana"/>
                <a:cs typeface="Verdana"/>
              </a:rPr>
              <a:t>/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60">
                <a:latin typeface="Verdana"/>
                <a:cs typeface="Verdana"/>
              </a:rPr>
              <a:t>p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240">
                <a:latin typeface="Verdana"/>
                <a:cs typeface="Verdana"/>
              </a:rPr>
              <a:t>/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65">
                <a:latin typeface="Verdana"/>
                <a:cs typeface="Verdana"/>
              </a:rPr>
              <a:t>s  </a:t>
            </a:r>
            <a:r>
              <a:rPr dirty="0" sz="3400" spc="-125">
                <a:latin typeface="Verdana"/>
                <a:cs typeface="Verdana"/>
              </a:rPr>
              <a:t>R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60">
                <a:latin typeface="Verdana"/>
                <a:cs typeface="Verdana"/>
              </a:rPr>
              <a:t>q</a:t>
            </a:r>
            <a:r>
              <a:rPr dirty="0" sz="3400" spc="-80">
                <a:latin typeface="Verdana"/>
                <a:cs typeface="Verdana"/>
              </a:rPr>
              <a:t>u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650">
                <a:latin typeface="Verdana"/>
                <a:cs typeface="Verdana"/>
              </a:rPr>
              <a:t>: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35">
                <a:latin typeface="Verdana"/>
                <a:cs typeface="Verdana"/>
              </a:rPr>
              <a:t>N</a:t>
            </a:r>
            <a:r>
              <a:rPr dirty="0" sz="3400" spc="35">
                <a:latin typeface="Verdana"/>
                <a:cs typeface="Verdana"/>
              </a:rPr>
              <a:t>o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60">
                <a:latin typeface="Verdana"/>
                <a:cs typeface="Verdana"/>
              </a:rPr>
              <a:t>p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195">
                <a:latin typeface="Verdana"/>
                <a:cs typeface="Verdana"/>
              </a:rPr>
              <a:t>m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65">
                <a:latin typeface="Verdana"/>
                <a:cs typeface="Verdana"/>
              </a:rPr>
              <a:t>s  </a:t>
            </a:r>
            <a:r>
              <a:rPr dirty="0" sz="3400" spc="-50">
                <a:latin typeface="Verdana"/>
                <a:cs typeface="Verdana"/>
              </a:rPr>
              <a:t>Response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3820" y="5267437"/>
            <a:ext cx="7694178" cy="50195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25572" y="4220579"/>
            <a:ext cx="3599432" cy="329592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73847" y="6171373"/>
            <a:ext cx="2249170" cy="4107179"/>
            <a:chOff x="473847" y="6171373"/>
            <a:chExt cx="2249170" cy="4107179"/>
          </a:xfrm>
        </p:grpSpPr>
        <p:sp>
          <p:nvSpPr>
            <p:cNvPr id="6" name="object 6"/>
            <p:cNvSpPr/>
            <p:nvPr/>
          </p:nvSpPr>
          <p:spPr>
            <a:xfrm>
              <a:off x="1009050" y="6171373"/>
              <a:ext cx="1214755" cy="1371600"/>
            </a:xfrm>
            <a:custGeom>
              <a:avLst/>
              <a:gdLst/>
              <a:ahLst/>
              <a:cxnLst/>
              <a:rect l="l" t="t" r="r" b="b"/>
              <a:pathLst>
                <a:path w="1214755" h="1371600">
                  <a:moveTo>
                    <a:pt x="1032093" y="1371475"/>
                  </a:moveTo>
                  <a:lnTo>
                    <a:pt x="182332" y="1371475"/>
                  </a:lnTo>
                  <a:lnTo>
                    <a:pt x="164444" y="1368987"/>
                  </a:lnTo>
                  <a:lnTo>
                    <a:pt x="124128" y="1335831"/>
                  </a:lnTo>
                  <a:lnTo>
                    <a:pt x="102670" y="1291027"/>
                  </a:lnTo>
                  <a:lnTo>
                    <a:pt x="83406" y="1245758"/>
                  </a:lnTo>
                  <a:lnTo>
                    <a:pt x="66135" y="1199705"/>
                  </a:lnTo>
                  <a:lnTo>
                    <a:pt x="50860" y="1152955"/>
                  </a:lnTo>
                  <a:lnTo>
                    <a:pt x="37583" y="1105592"/>
                  </a:lnTo>
                  <a:lnTo>
                    <a:pt x="26307" y="1057705"/>
                  </a:lnTo>
                  <a:lnTo>
                    <a:pt x="17032" y="1009378"/>
                  </a:lnTo>
                  <a:lnTo>
                    <a:pt x="9762" y="960698"/>
                  </a:lnTo>
                  <a:lnTo>
                    <a:pt x="4498" y="911752"/>
                  </a:lnTo>
                  <a:lnTo>
                    <a:pt x="1243" y="862625"/>
                  </a:lnTo>
                  <a:lnTo>
                    <a:pt x="0" y="813405"/>
                  </a:lnTo>
                  <a:lnTo>
                    <a:pt x="769" y="764176"/>
                  </a:lnTo>
                  <a:lnTo>
                    <a:pt x="3554" y="715026"/>
                  </a:lnTo>
                  <a:lnTo>
                    <a:pt x="8356" y="666041"/>
                  </a:lnTo>
                  <a:lnTo>
                    <a:pt x="15178" y="617307"/>
                  </a:lnTo>
                  <a:lnTo>
                    <a:pt x="24021" y="568910"/>
                  </a:lnTo>
                  <a:lnTo>
                    <a:pt x="34889" y="520937"/>
                  </a:lnTo>
                  <a:lnTo>
                    <a:pt x="47784" y="473474"/>
                  </a:lnTo>
                  <a:lnTo>
                    <a:pt x="62706" y="426607"/>
                  </a:lnTo>
                  <a:lnTo>
                    <a:pt x="79659" y="380422"/>
                  </a:lnTo>
                  <a:lnTo>
                    <a:pt x="98645" y="335005"/>
                  </a:lnTo>
                  <a:lnTo>
                    <a:pt x="120313" y="289235"/>
                  </a:lnTo>
                  <a:lnTo>
                    <a:pt x="144438" y="244691"/>
                  </a:lnTo>
                  <a:lnTo>
                    <a:pt x="171334" y="201877"/>
                  </a:lnTo>
                  <a:lnTo>
                    <a:pt x="201317" y="161298"/>
                  </a:lnTo>
                  <a:lnTo>
                    <a:pt x="234699" y="123457"/>
                  </a:lnTo>
                  <a:lnTo>
                    <a:pt x="292850" y="72646"/>
                  </a:lnTo>
                  <a:lnTo>
                    <a:pt x="338550" y="43203"/>
                  </a:lnTo>
                  <a:lnTo>
                    <a:pt x="394231" y="17739"/>
                  </a:lnTo>
                  <a:lnTo>
                    <a:pt x="459069" y="1256"/>
                  </a:lnTo>
                  <a:lnTo>
                    <a:pt x="503797" y="3"/>
                  </a:lnTo>
                  <a:lnTo>
                    <a:pt x="546195" y="6659"/>
                  </a:lnTo>
                  <a:lnTo>
                    <a:pt x="582066" y="16925"/>
                  </a:lnTo>
                  <a:lnTo>
                    <a:pt x="607212" y="26504"/>
                  </a:lnTo>
                  <a:lnTo>
                    <a:pt x="632360" y="16924"/>
                  </a:lnTo>
                  <a:lnTo>
                    <a:pt x="668233" y="6655"/>
                  </a:lnTo>
                  <a:lnTo>
                    <a:pt x="710631" y="0"/>
                  </a:lnTo>
                  <a:lnTo>
                    <a:pt x="755355" y="1256"/>
                  </a:lnTo>
                  <a:lnTo>
                    <a:pt x="820193" y="17739"/>
                  </a:lnTo>
                  <a:lnTo>
                    <a:pt x="875875" y="43203"/>
                  </a:lnTo>
                  <a:lnTo>
                    <a:pt x="921574" y="72646"/>
                  </a:lnTo>
                  <a:lnTo>
                    <a:pt x="956466" y="101065"/>
                  </a:lnTo>
                  <a:lnTo>
                    <a:pt x="1013108" y="161299"/>
                  </a:lnTo>
                  <a:lnTo>
                    <a:pt x="1043090" y="201880"/>
                  </a:lnTo>
                  <a:lnTo>
                    <a:pt x="1069987" y="244695"/>
                  </a:lnTo>
                  <a:lnTo>
                    <a:pt x="1094112" y="289238"/>
                  </a:lnTo>
                  <a:lnTo>
                    <a:pt x="1115779" y="335005"/>
                  </a:lnTo>
                  <a:lnTo>
                    <a:pt x="1134764" y="380422"/>
                  </a:lnTo>
                  <a:lnTo>
                    <a:pt x="1151716" y="426607"/>
                  </a:lnTo>
                  <a:lnTo>
                    <a:pt x="1166638" y="473474"/>
                  </a:lnTo>
                  <a:lnTo>
                    <a:pt x="1179532" y="520937"/>
                  </a:lnTo>
                  <a:lnTo>
                    <a:pt x="1190399" y="568910"/>
                  </a:lnTo>
                  <a:lnTo>
                    <a:pt x="1199243" y="617307"/>
                  </a:lnTo>
                  <a:lnTo>
                    <a:pt x="1206065" y="666041"/>
                  </a:lnTo>
                  <a:lnTo>
                    <a:pt x="1210867" y="715026"/>
                  </a:lnTo>
                  <a:lnTo>
                    <a:pt x="1213652" y="764176"/>
                  </a:lnTo>
                  <a:lnTo>
                    <a:pt x="1214422" y="813405"/>
                  </a:lnTo>
                  <a:lnTo>
                    <a:pt x="1213178" y="862625"/>
                  </a:lnTo>
                  <a:lnTo>
                    <a:pt x="1209924" y="911752"/>
                  </a:lnTo>
                  <a:lnTo>
                    <a:pt x="1204661" y="960698"/>
                  </a:lnTo>
                  <a:lnTo>
                    <a:pt x="1197391" y="1009378"/>
                  </a:lnTo>
                  <a:lnTo>
                    <a:pt x="1188117" y="1057705"/>
                  </a:lnTo>
                  <a:lnTo>
                    <a:pt x="1176840" y="1105592"/>
                  </a:lnTo>
                  <a:lnTo>
                    <a:pt x="1163564" y="1152955"/>
                  </a:lnTo>
                  <a:lnTo>
                    <a:pt x="1148289" y="1199705"/>
                  </a:lnTo>
                  <a:lnTo>
                    <a:pt x="1131019" y="1245758"/>
                  </a:lnTo>
                  <a:lnTo>
                    <a:pt x="1111755" y="1291027"/>
                  </a:lnTo>
                  <a:lnTo>
                    <a:pt x="1090297" y="1335831"/>
                  </a:lnTo>
                  <a:lnTo>
                    <a:pt x="1049981" y="1368986"/>
                  </a:lnTo>
                  <a:lnTo>
                    <a:pt x="1032093" y="1371475"/>
                  </a:lnTo>
                  <a:close/>
                </a:path>
              </a:pathLst>
            </a:custGeom>
            <a:solidFill>
              <a:srgbClr val="6038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52901" y="7161373"/>
              <a:ext cx="306705" cy="506095"/>
            </a:xfrm>
            <a:custGeom>
              <a:avLst/>
              <a:gdLst/>
              <a:ahLst/>
              <a:cxnLst/>
              <a:rect l="l" t="t" r="r" b="b"/>
              <a:pathLst>
                <a:path w="306705" h="506095">
                  <a:moveTo>
                    <a:pt x="306434" y="505972"/>
                  </a:moveTo>
                  <a:lnTo>
                    <a:pt x="0" y="505972"/>
                  </a:lnTo>
                  <a:lnTo>
                    <a:pt x="0" y="0"/>
                  </a:lnTo>
                  <a:lnTo>
                    <a:pt x="306434" y="0"/>
                  </a:lnTo>
                  <a:lnTo>
                    <a:pt x="306434" y="505972"/>
                  </a:lnTo>
                  <a:close/>
                </a:path>
              </a:pathLst>
            </a:custGeom>
            <a:solidFill>
              <a:srgbClr val="FDD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1699" y="7434061"/>
              <a:ext cx="1852295" cy="2844800"/>
            </a:xfrm>
            <a:custGeom>
              <a:avLst/>
              <a:gdLst/>
              <a:ahLst/>
              <a:cxnLst/>
              <a:rect l="l" t="t" r="r" b="b"/>
              <a:pathLst>
                <a:path w="1852295" h="2844800">
                  <a:moveTo>
                    <a:pt x="1823485" y="2844329"/>
                  </a:moveTo>
                  <a:lnTo>
                    <a:pt x="0" y="2844329"/>
                  </a:lnTo>
                  <a:lnTo>
                    <a:pt x="46265" y="401853"/>
                  </a:lnTo>
                  <a:lnTo>
                    <a:pt x="74836" y="335838"/>
                  </a:lnTo>
                  <a:lnTo>
                    <a:pt x="131909" y="292103"/>
                  </a:lnTo>
                  <a:lnTo>
                    <a:pt x="802939" y="8833"/>
                  </a:lnTo>
                  <a:lnTo>
                    <a:pt x="956160" y="418003"/>
                  </a:lnTo>
                  <a:lnTo>
                    <a:pt x="1109382" y="0"/>
                  </a:lnTo>
                  <a:lnTo>
                    <a:pt x="1767000" y="293551"/>
                  </a:lnTo>
                  <a:lnTo>
                    <a:pt x="1823804" y="337949"/>
                  </a:lnTo>
                  <a:lnTo>
                    <a:pt x="1851728" y="404448"/>
                  </a:lnTo>
                  <a:lnTo>
                    <a:pt x="1823485" y="284432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25178" y="7247841"/>
              <a:ext cx="374015" cy="106680"/>
            </a:xfrm>
            <a:custGeom>
              <a:avLst/>
              <a:gdLst/>
              <a:ahLst/>
              <a:cxnLst/>
              <a:rect l="l" t="t" r="r" b="b"/>
              <a:pathLst>
                <a:path w="374014" h="106679">
                  <a:moveTo>
                    <a:pt x="185149" y="106528"/>
                  </a:moveTo>
                  <a:lnTo>
                    <a:pt x="110413" y="95358"/>
                  </a:lnTo>
                  <a:lnTo>
                    <a:pt x="53749" y="67599"/>
                  </a:lnTo>
                  <a:lnTo>
                    <a:pt x="16497" y="37594"/>
                  </a:lnTo>
                  <a:lnTo>
                    <a:pt x="0" y="19688"/>
                  </a:lnTo>
                  <a:lnTo>
                    <a:pt x="27742" y="34416"/>
                  </a:lnTo>
                  <a:lnTo>
                    <a:pt x="71087" y="51392"/>
                  </a:lnTo>
                  <a:lnTo>
                    <a:pt x="128084" y="64156"/>
                  </a:lnTo>
                  <a:lnTo>
                    <a:pt x="196780" y="66250"/>
                  </a:lnTo>
                  <a:lnTo>
                    <a:pt x="259152" y="55672"/>
                  </a:lnTo>
                  <a:lnTo>
                    <a:pt x="310072" y="37480"/>
                  </a:lnTo>
                  <a:lnTo>
                    <a:pt x="348622" y="17110"/>
                  </a:lnTo>
                  <a:lnTo>
                    <a:pt x="373879" y="0"/>
                  </a:lnTo>
                  <a:lnTo>
                    <a:pt x="363725" y="13917"/>
                  </a:lnTo>
                  <a:lnTo>
                    <a:pt x="339613" y="40198"/>
                  </a:lnTo>
                  <a:lnTo>
                    <a:pt x="301706" y="70174"/>
                  </a:lnTo>
                  <a:lnTo>
                    <a:pt x="250164" y="95174"/>
                  </a:lnTo>
                  <a:lnTo>
                    <a:pt x="185149" y="106528"/>
                  </a:lnTo>
                  <a:close/>
                </a:path>
              </a:pathLst>
            </a:custGeom>
            <a:solidFill>
              <a:srgbClr val="BE9C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24812" y="8873832"/>
              <a:ext cx="163195" cy="815975"/>
            </a:xfrm>
            <a:custGeom>
              <a:avLst/>
              <a:gdLst/>
              <a:ahLst/>
              <a:cxnLst/>
              <a:rect l="l" t="t" r="r" b="b"/>
              <a:pathLst>
                <a:path w="163194" h="815975">
                  <a:moveTo>
                    <a:pt x="69608" y="815733"/>
                  </a:moveTo>
                  <a:lnTo>
                    <a:pt x="36423" y="9804"/>
                  </a:lnTo>
                  <a:lnTo>
                    <a:pt x="0" y="0"/>
                  </a:lnTo>
                  <a:lnTo>
                    <a:pt x="34810" y="815733"/>
                  </a:lnTo>
                  <a:lnTo>
                    <a:pt x="69608" y="815733"/>
                  </a:lnTo>
                  <a:close/>
                </a:path>
                <a:path w="163194" h="815975">
                  <a:moveTo>
                    <a:pt x="162991" y="0"/>
                  </a:moveTo>
                  <a:lnTo>
                    <a:pt x="126568" y="9804"/>
                  </a:lnTo>
                  <a:lnTo>
                    <a:pt x="93383" y="815733"/>
                  </a:lnTo>
                  <a:lnTo>
                    <a:pt x="128181" y="815733"/>
                  </a:lnTo>
                  <a:lnTo>
                    <a:pt x="162991" y="0"/>
                  </a:lnTo>
                  <a:close/>
                </a:path>
              </a:pathLst>
            </a:custGeom>
            <a:solidFill>
              <a:srgbClr val="B0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7997" y="6249761"/>
              <a:ext cx="837565" cy="1089025"/>
            </a:xfrm>
            <a:custGeom>
              <a:avLst/>
              <a:gdLst/>
              <a:ahLst/>
              <a:cxnLst/>
              <a:rect l="l" t="t" r="r" b="b"/>
              <a:pathLst>
                <a:path w="837564" h="1089025">
                  <a:moveTo>
                    <a:pt x="418549" y="1088547"/>
                  </a:moveTo>
                  <a:lnTo>
                    <a:pt x="377524" y="1085926"/>
                  </a:lnTo>
                  <a:lnTo>
                    <a:pt x="336894" y="1078089"/>
                  </a:lnTo>
                  <a:lnTo>
                    <a:pt x="297050" y="1065111"/>
                  </a:lnTo>
                  <a:lnTo>
                    <a:pt x="258377" y="1047116"/>
                  </a:lnTo>
                  <a:lnTo>
                    <a:pt x="221246" y="1024280"/>
                  </a:lnTo>
                  <a:lnTo>
                    <a:pt x="186015" y="996820"/>
                  </a:lnTo>
                  <a:lnTo>
                    <a:pt x="153024" y="965002"/>
                  </a:lnTo>
                  <a:lnTo>
                    <a:pt x="122590" y="929133"/>
                  </a:lnTo>
                  <a:lnTo>
                    <a:pt x="95006" y="889557"/>
                  </a:lnTo>
                  <a:lnTo>
                    <a:pt x="70538" y="846655"/>
                  </a:lnTo>
                  <a:lnTo>
                    <a:pt x="49421" y="800842"/>
                  </a:lnTo>
                  <a:lnTo>
                    <a:pt x="35908" y="764839"/>
                  </a:lnTo>
                  <a:lnTo>
                    <a:pt x="24466" y="727634"/>
                  </a:lnTo>
                  <a:lnTo>
                    <a:pt x="15160" y="689434"/>
                  </a:lnTo>
                  <a:lnTo>
                    <a:pt x="8042" y="650456"/>
                  </a:lnTo>
                  <a:lnTo>
                    <a:pt x="3147" y="610902"/>
                  </a:lnTo>
                  <a:lnTo>
                    <a:pt x="503" y="570980"/>
                  </a:lnTo>
                  <a:lnTo>
                    <a:pt x="0" y="544273"/>
                  </a:lnTo>
                  <a:lnTo>
                    <a:pt x="125" y="530912"/>
                  </a:lnTo>
                  <a:lnTo>
                    <a:pt x="2015" y="490925"/>
                  </a:lnTo>
                  <a:lnTo>
                    <a:pt x="6161" y="451227"/>
                  </a:lnTo>
                  <a:lnTo>
                    <a:pt x="12543" y="412025"/>
                  </a:lnTo>
                  <a:lnTo>
                    <a:pt x="21125" y="373541"/>
                  </a:lnTo>
                  <a:lnTo>
                    <a:pt x="31859" y="335989"/>
                  </a:lnTo>
                  <a:lnTo>
                    <a:pt x="44689" y="299565"/>
                  </a:lnTo>
                  <a:lnTo>
                    <a:pt x="59547" y="264460"/>
                  </a:lnTo>
                  <a:lnTo>
                    <a:pt x="82367" y="220050"/>
                  </a:lnTo>
                  <a:lnTo>
                    <a:pt x="108424" y="178761"/>
                  </a:lnTo>
                  <a:lnTo>
                    <a:pt x="137468" y="140993"/>
                  </a:lnTo>
                  <a:lnTo>
                    <a:pt x="169219" y="107108"/>
                  </a:lnTo>
                  <a:lnTo>
                    <a:pt x="203371" y="77434"/>
                  </a:lnTo>
                  <a:lnTo>
                    <a:pt x="239596" y="52255"/>
                  </a:lnTo>
                  <a:lnTo>
                    <a:pt x="277543" y="31815"/>
                  </a:lnTo>
                  <a:lnTo>
                    <a:pt x="316849" y="16310"/>
                  </a:lnTo>
                  <a:lnTo>
                    <a:pt x="357135" y="5890"/>
                  </a:lnTo>
                  <a:lnTo>
                    <a:pt x="398011" y="655"/>
                  </a:lnTo>
                  <a:lnTo>
                    <a:pt x="418549" y="0"/>
                  </a:lnTo>
                  <a:lnTo>
                    <a:pt x="428823" y="163"/>
                  </a:lnTo>
                  <a:lnTo>
                    <a:pt x="469787" y="4093"/>
                  </a:lnTo>
                  <a:lnTo>
                    <a:pt x="510256" y="13225"/>
                  </a:lnTo>
                  <a:lnTo>
                    <a:pt x="549843" y="27471"/>
                  </a:lnTo>
                  <a:lnTo>
                    <a:pt x="588165" y="46694"/>
                  </a:lnTo>
                  <a:lnTo>
                    <a:pt x="624853" y="70710"/>
                  </a:lnTo>
                  <a:lnTo>
                    <a:pt x="659555" y="99285"/>
                  </a:lnTo>
                  <a:lnTo>
                    <a:pt x="691936" y="132147"/>
                  </a:lnTo>
                  <a:lnTo>
                    <a:pt x="721684" y="168977"/>
                  </a:lnTo>
                  <a:lnTo>
                    <a:pt x="748512" y="209422"/>
                  </a:lnTo>
                  <a:lnTo>
                    <a:pt x="772163" y="253091"/>
                  </a:lnTo>
                  <a:lnTo>
                    <a:pt x="792408" y="299565"/>
                  </a:lnTo>
                  <a:lnTo>
                    <a:pt x="805237" y="335989"/>
                  </a:lnTo>
                  <a:lnTo>
                    <a:pt x="815972" y="373541"/>
                  </a:lnTo>
                  <a:lnTo>
                    <a:pt x="824554" y="412025"/>
                  </a:lnTo>
                  <a:lnTo>
                    <a:pt x="830936" y="451227"/>
                  </a:lnTo>
                  <a:lnTo>
                    <a:pt x="835082" y="490925"/>
                  </a:lnTo>
                  <a:lnTo>
                    <a:pt x="836972" y="530912"/>
                  </a:lnTo>
                  <a:lnTo>
                    <a:pt x="837098" y="544273"/>
                  </a:lnTo>
                  <a:lnTo>
                    <a:pt x="836972" y="557634"/>
                  </a:lnTo>
                  <a:lnTo>
                    <a:pt x="835082" y="597621"/>
                  </a:lnTo>
                  <a:lnTo>
                    <a:pt x="830936" y="637319"/>
                  </a:lnTo>
                  <a:lnTo>
                    <a:pt x="824555" y="676521"/>
                  </a:lnTo>
                  <a:lnTo>
                    <a:pt x="815972" y="715006"/>
                  </a:lnTo>
                  <a:lnTo>
                    <a:pt x="805237" y="752558"/>
                  </a:lnTo>
                  <a:lnTo>
                    <a:pt x="792408" y="788981"/>
                  </a:lnTo>
                  <a:lnTo>
                    <a:pt x="777550" y="824086"/>
                  </a:lnTo>
                  <a:lnTo>
                    <a:pt x="754730" y="868497"/>
                  </a:lnTo>
                  <a:lnTo>
                    <a:pt x="728673" y="909785"/>
                  </a:lnTo>
                  <a:lnTo>
                    <a:pt x="699629" y="947554"/>
                  </a:lnTo>
                  <a:lnTo>
                    <a:pt x="667878" y="981438"/>
                  </a:lnTo>
                  <a:lnTo>
                    <a:pt x="633726" y="1011113"/>
                  </a:lnTo>
                  <a:lnTo>
                    <a:pt x="597501" y="1036291"/>
                  </a:lnTo>
                  <a:lnTo>
                    <a:pt x="559553" y="1056731"/>
                  </a:lnTo>
                  <a:lnTo>
                    <a:pt x="520248" y="1072236"/>
                  </a:lnTo>
                  <a:lnTo>
                    <a:pt x="479963" y="1082657"/>
                  </a:lnTo>
                  <a:lnTo>
                    <a:pt x="439086" y="1087892"/>
                  </a:lnTo>
                  <a:lnTo>
                    <a:pt x="418549" y="1088547"/>
                  </a:lnTo>
                  <a:close/>
                </a:path>
              </a:pathLst>
            </a:custGeom>
            <a:solidFill>
              <a:srgbClr val="FDD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06842" y="7442669"/>
              <a:ext cx="598170" cy="1579245"/>
            </a:xfrm>
            <a:custGeom>
              <a:avLst/>
              <a:gdLst/>
              <a:ahLst/>
              <a:cxnLst/>
              <a:rect l="l" t="t" r="r" b="b"/>
              <a:pathLst>
                <a:path w="598169" h="1579245">
                  <a:moveTo>
                    <a:pt x="270713" y="1579067"/>
                  </a:moveTo>
                  <a:lnTo>
                    <a:pt x="145465" y="4826"/>
                  </a:lnTo>
                  <a:lnTo>
                    <a:pt x="0" y="335254"/>
                  </a:lnTo>
                  <a:lnTo>
                    <a:pt x="145465" y="993013"/>
                  </a:lnTo>
                  <a:lnTo>
                    <a:pt x="72720" y="1267333"/>
                  </a:lnTo>
                  <a:lnTo>
                    <a:pt x="270713" y="1579067"/>
                  </a:lnTo>
                  <a:close/>
                </a:path>
                <a:path w="598169" h="1579245">
                  <a:moveTo>
                    <a:pt x="597992" y="330428"/>
                  </a:moveTo>
                  <a:lnTo>
                    <a:pt x="452526" y="0"/>
                  </a:lnTo>
                  <a:lnTo>
                    <a:pt x="327279" y="1574228"/>
                  </a:lnTo>
                  <a:lnTo>
                    <a:pt x="525259" y="1262507"/>
                  </a:lnTo>
                  <a:lnTo>
                    <a:pt x="452526" y="988187"/>
                  </a:lnTo>
                  <a:lnTo>
                    <a:pt x="597992" y="330428"/>
                  </a:lnTo>
                  <a:close/>
                </a:path>
              </a:pathLst>
            </a:custGeom>
            <a:solidFill>
              <a:srgbClr val="B0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52310" y="7416067"/>
              <a:ext cx="308610" cy="2847975"/>
            </a:xfrm>
            <a:custGeom>
              <a:avLst/>
              <a:gdLst/>
              <a:ahLst/>
              <a:cxnLst/>
              <a:rect l="l" t="t" r="r" b="b"/>
              <a:pathLst>
                <a:path w="308610" h="2847975">
                  <a:moveTo>
                    <a:pt x="182769" y="2847921"/>
                  </a:moveTo>
                  <a:lnTo>
                    <a:pt x="125252" y="2847921"/>
                  </a:lnTo>
                  <a:lnTo>
                    <a:pt x="590" y="53427"/>
                  </a:lnTo>
                  <a:lnTo>
                    <a:pt x="0" y="22204"/>
                  </a:lnTo>
                  <a:lnTo>
                    <a:pt x="19601" y="72176"/>
                  </a:lnTo>
                  <a:lnTo>
                    <a:pt x="41153" y="113674"/>
                  </a:lnTo>
                  <a:lnTo>
                    <a:pt x="64294" y="146706"/>
                  </a:lnTo>
                  <a:lnTo>
                    <a:pt x="88661" y="171284"/>
                  </a:lnTo>
                  <a:lnTo>
                    <a:pt x="113895" y="187417"/>
                  </a:lnTo>
                  <a:lnTo>
                    <a:pt x="139632" y="195115"/>
                  </a:lnTo>
                  <a:lnTo>
                    <a:pt x="165513" y="194389"/>
                  </a:lnTo>
                  <a:lnTo>
                    <a:pt x="216259" y="167704"/>
                  </a:lnTo>
                  <a:lnTo>
                    <a:pt x="263241" y="107443"/>
                  </a:lnTo>
                  <a:lnTo>
                    <a:pt x="284417" y="64747"/>
                  </a:lnTo>
                  <a:lnTo>
                    <a:pt x="303568" y="13687"/>
                  </a:lnTo>
                  <a:lnTo>
                    <a:pt x="308030" y="0"/>
                  </a:lnTo>
                  <a:lnTo>
                    <a:pt x="182769" y="2847921"/>
                  </a:lnTo>
                  <a:close/>
                </a:path>
              </a:pathLst>
            </a:custGeom>
            <a:solidFill>
              <a:srgbClr val="A6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31953" y="6213445"/>
              <a:ext cx="969010" cy="479425"/>
            </a:xfrm>
            <a:custGeom>
              <a:avLst/>
              <a:gdLst/>
              <a:ahLst/>
              <a:cxnLst/>
              <a:rect l="l" t="t" r="r" b="b"/>
              <a:pathLst>
                <a:path w="969010" h="479425">
                  <a:moveTo>
                    <a:pt x="77788" y="478895"/>
                  </a:moveTo>
                  <a:lnTo>
                    <a:pt x="35680" y="478192"/>
                  </a:lnTo>
                  <a:lnTo>
                    <a:pt x="0" y="475764"/>
                  </a:lnTo>
                  <a:lnTo>
                    <a:pt x="3365" y="427163"/>
                  </a:lnTo>
                  <a:lnTo>
                    <a:pt x="11459" y="379956"/>
                  </a:lnTo>
                  <a:lnTo>
                    <a:pt x="24037" y="334383"/>
                  </a:lnTo>
                  <a:lnTo>
                    <a:pt x="40855" y="290685"/>
                  </a:lnTo>
                  <a:lnTo>
                    <a:pt x="61668" y="249102"/>
                  </a:lnTo>
                  <a:lnTo>
                    <a:pt x="86231" y="209874"/>
                  </a:lnTo>
                  <a:lnTo>
                    <a:pt x="114300" y="173242"/>
                  </a:lnTo>
                  <a:lnTo>
                    <a:pt x="145630" y="139446"/>
                  </a:lnTo>
                  <a:lnTo>
                    <a:pt x="179977" y="108725"/>
                  </a:lnTo>
                  <a:lnTo>
                    <a:pt x="217096" y="81322"/>
                  </a:lnTo>
                  <a:lnTo>
                    <a:pt x="256742" y="57474"/>
                  </a:lnTo>
                  <a:lnTo>
                    <a:pt x="298670" y="37424"/>
                  </a:lnTo>
                  <a:lnTo>
                    <a:pt x="342637" y="21411"/>
                  </a:lnTo>
                  <a:lnTo>
                    <a:pt x="388397" y="9676"/>
                  </a:lnTo>
                  <a:lnTo>
                    <a:pt x="435705" y="2459"/>
                  </a:lnTo>
                  <a:lnTo>
                    <a:pt x="484318" y="0"/>
                  </a:lnTo>
                  <a:lnTo>
                    <a:pt x="532931" y="2459"/>
                  </a:lnTo>
                  <a:lnTo>
                    <a:pt x="580240" y="9676"/>
                  </a:lnTo>
                  <a:lnTo>
                    <a:pt x="626000" y="21411"/>
                  </a:lnTo>
                  <a:lnTo>
                    <a:pt x="669967" y="37423"/>
                  </a:lnTo>
                  <a:lnTo>
                    <a:pt x="711895" y="57473"/>
                  </a:lnTo>
                  <a:lnTo>
                    <a:pt x="751541" y="81319"/>
                  </a:lnTo>
                  <a:lnTo>
                    <a:pt x="788660" y="108723"/>
                  </a:lnTo>
                  <a:lnTo>
                    <a:pt x="823006" y="139442"/>
                  </a:lnTo>
                  <a:lnTo>
                    <a:pt x="854336" y="173239"/>
                  </a:lnTo>
                  <a:lnTo>
                    <a:pt x="882405" y="209871"/>
                  </a:lnTo>
                  <a:lnTo>
                    <a:pt x="906969" y="249098"/>
                  </a:lnTo>
                  <a:lnTo>
                    <a:pt x="927782" y="290681"/>
                  </a:lnTo>
                  <a:lnTo>
                    <a:pt x="944600" y="334380"/>
                  </a:lnTo>
                  <a:lnTo>
                    <a:pt x="957178" y="379953"/>
                  </a:lnTo>
                  <a:lnTo>
                    <a:pt x="965272" y="427161"/>
                  </a:lnTo>
                  <a:lnTo>
                    <a:pt x="968637" y="475764"/>
                  </a:lnTo>
                  <a:lnTo>
                    <a:pt x="934345" y="474086"/>
                  </a:lnTo>
                  <a:lnTo>
                    <a:pt x="894579" y="469123"/>
                  </a:lnTo>
                  <a:lnTo>
                    <a:pt x="850362" y="459625"/>
                  </a:lnTo>
                  <a:lnTo>
                    <a:pt x="802718" y="444346"/>
                  </a:lnTo>
                  <a:lnTo>
                    <a:pt x="747196" y="419143"/>
                  </a:lnTo>
                  <a:lnTo>
                    <a:pt x="699564" y="390118"/>
                  </a:lnTo>
                  <a:lnTo>
                    <a:pt x="659574" y="359394"/>
                  </a:lnTo>
                  <a:lnTo>
                    <a:pt x="626978" y="329096"/>
                  </a:lnTo>
                  <a:lnTo>
                    <a:pt x="582977" y="278274"/>
                  </a:lnTo>
                  <a:lnTo>
                    <a:pt x="558906" y="299519"/>
                  </a:lnTo>
                  <a:lnTo>
                    <a:pt x="529195" y="323392"/>
                  </a:lnTo>
                  <a:lnTo>
                    <a:pt x="493843" y="348814"/>
                  </a:lnTo>
                  <a:lnTo>
                    <a:pt x="452847" y="374701"/>
                  </a:lnTo>
                  <a:lnTo>
                    <a:pt x="406205" y="399974"/>
                  </a:lnTo>
                  <a:lnTo>
                    <a:pt x="353916" y="423549"/>
                  </a:lnTo>
                  <a:lnTo>
                    <a:pt x="295976" y="444346"/>
                  </a:lnTo>
                  <a:lnTo>
                    <a:pt x="235420" y="460597"/>
                  </a:lnTo>
                  <a:lnTo>
                    <a:pt x="178385" y="471103"/>
                  </a:lnTo>
                  <a:lnTo>
                    <a:pt x="125599" y="476867"/>
                  </a:lnTo>
                  <a:lnTo>
                    <a:pt x="77788" y="478895"/>
                  </a:lnTo>
                  <a:close/>
                </a:path>
              </a:pathLst>
            </a:custGeom>
            <a:solidFill>
              <a:srgbClr val="6038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1459" y="7107107"/>
              <a:ext cx="210191" cy="1051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0769" y="6716779"/>
              <a:ext cx="88651" cy="1213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671" y="6716779"/>
              <a:ext cx="88651" cy="12139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92170" y="7519489"/>
              <a:ext cx="99695" cy="466090"/>
            </a:xfrm>
            <a:custGeom>
              <a:avLst/>
              <a:gdLst/>
              <a:ahLst/>
              <a:cxnLst/>
              <a:rect l="l" t="t" r="r" b="b"/>
              <a:pathLst>
                <a:path w="99694" h="466090">
                  <a:moveTo>
                    <a:pt x="99170" y="465808"/>
                  </a:moveTo>
                  <a:lnTo>
                    <a:pt x="64755" y="454530"/>
                  </a:lnTo>
                  <a:lnTo>
                    <a:pt x="66306" y="414694"/>
                  </a:lnTo>
                  <a:lnTo>
                    <a:pt x="66265" y="368466"/>
                  </a:lnTo>
                  <a:lnTo>
                    <a:pt x="63900" y="316438"/>
                  </a:lnTo>
                  <a:lnTo>
                    <a:pt x="58477" y="259203"/>
                  </a:lnTo>
                  <a:lnTo>
                    <a:pt x="49760" y="200149"/>
                  </a:lnTo>
                  <a:lnTo>
                    <a:pt x="39012" y="146509"/>
                  </a:lnTo>
                  <a:lnTo>
                    <a:pt x="27041" y="98614"/>
                  </a:lnTo>
                  <a:lnTo>
                    <a:pt x="14656" y="56795"/>
                  </a:lnTo>
                  <a:lnTo>
                    <a:pt x="0" y="13961"/>
                  </a:lnTo>
                  <a:lnTo>
                    <a:pt x="3174" y="5771"/>
                  </a:lnTo>
                  <a:lnTo>
                    <a:pt x="10422" y="1888"/>
                  </a:lnTo>
                  <a:lnTo>
                    <a:pt x="17198" y="0"/>
                  </a:lnTo>
                  <a:lnTo>
                    <a:pt x="23841" y="1111"/>
                  </a:lnTo>
                  <a:lnTo>
                    <a:pt x="45128" y="50222"/>
                  </a:lnTo>
                  <a:lnTo>
                    <a:pt x="57337" y="95120"/>
                  </a:lnTo>
                  <a:lnTo>
                    <a:pt x="69052" y="145333"/>
                  </a:lnTo>
                  <a:lnTo>
                    <a:pt x="79674" y="200604"/>
                  </a:lnTo>
                  <a:lnTo>
                    <a:pt x="88607" y="260677"/>
                  </a:lnTo>
                  <a:lnTo>
                    <a:pt x="94762" y="319318"/>
                  </a:lnTo>
                  <a:lnTo>
                    <a:pt x="98217" y="373366"/>
                  </a:lnTo>
                  <a:lnTo>
                    <a:pt x="99507" y="422353"/>
                  </a:lnTo>
                  <a:lnTo>
                    <a:pt x="99170" y="465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5718" y="7896623"/>
              <a:ext cx="202502" cy="2026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847" y="7511511"/>
              <a:ext cx="2248976" cy="27668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84274" y="6988682"/>
              <a:ext cx="645160" cy="60325"/>
            </a:xfrm>
            <a:custGeom>
              <a:avLst/>
              <a:gdLst/>
              <a:ahLst/>
              <a:cxnLst/>
              <a:rect l="l" t="t" r="r" b="b"/>
              <a:pathLst>
                <a:path w="645160" h="60325">
                  <a:moveTo>
                    <a:pt x="132410" y="28054"/>
                  </a:moveTo>
                  <a:lnTo>
                    <a:pt x="99364" y="3975"/>
                  </a:lnTo>
                  <a:lnTo>
                    <a:pt x="70548" y="0"/>
                  </a:lnTo>
                  <a:lnTo>
                    <a:pt x="61861" y="0"/>
                  </a:lnTo>
                  <a:lnTo>
                    <a:pt x="22466" y="7404"/>
                  </a:lnTo>
                  <a:lnTo>
                    <a:pt x="0" y="28054"/>
                  </a:lnTo>
                  <a:lnTo>
                    <a:pt x="0" y="32004"/>
                  </a:lnTo>
                  <a:lnTo>
                    <a:pt x="33032" y="56083"/>
                  </a:lnTo>
                  <a:lnTo>
                    <a:pt x="61861" y="60058"/>
                  </a:lnTo>
                  <a:lnTo>
                    <a:pt x="70548" y="60058"/>
                  </a:lnTo>
                  <a:lnTo>
                    <a:pt x="109943" y="52654"/>
                  </a:lnTo>
                  <a:lnTo>
                    <a:pt x="132410" y="32004"/>
                  </a:lnTo>
                  <a:lnTo>
                    <a:pt x="132410" y="30035"/>
                  </a:lnTo>
                  <a:lnTo>
                    <a:pt x="132410" y="28054"/>
                  </a:lnTo>
                  <a:close/>
                </a:path>
                <a:path w="645160" h="60325">
                  <a:moveTo>
                    <a:pt x="644575" y="28054"/>
                  </a:moveTo>
                  <a:lnTo>
                    <a:pt x="611543" y="3975"/>
                  </a:lnTo>
                  <a:lnTo>
                    <a:pt x="582726" y="0"/>
                  </a:lnTo>
                  <a:lnTo>
                    <a:pt x="574027" y="0"/>
                  </a:lnTo>
                  <a:lnTo>
                    <a:pt x="534644" y="7404"/>
                  </a:lnTo>
                  <a:lnTo>
                    <a:pt x="512178" y="28054"/>
                  </a:lnTo>
                  <a:lnTo>
                    <a:pt x="512178" y="32004"/>
                  </a:lnTo>
                  <a:lnTo>
                    <a:pt x="545211" y="56083"/>
                  </a:lnTo>
                  <a:lnTo>
                    <a:pt x="574027" y="60058"/>
                  </a:lnTo>
                  <a:lnTo>
                    <a:pt x="582726" y="60058"/>
                  </a:lnTo>
                  <a:lnTo>
                    <a:pt x="622109" y="52654"/>
                  </a:lnTo>
                  <a:lnTo>
                    <a:pt x="644575" y="32004"/>
                  </a:lnTo>
                  <a:lnTo>
                    <a:pt x="644575" y="30035"/>
                  </a:lnTo>
                  <a:lnTo>
                    <a:pt x="644575" y="28054"/>
                  </a:lnTo>
                  <a:close/>
                </a:path>
              </a:pathLst>
            </a:custGeom>
            <a:solidFill>
              <a:srgbClr val="DFCF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3149" y="6789868"/>
              <a:ext cx="67883" cy="1308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0357" y="6789868"/>
              <a:ext cx="67883" cy="1308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589828" y="6969487"/>
              <a:ext cx="32384" cy="50800"/>
            </a:xfrm>
            <a:custGeom>
              <a:avLst/>
              <a:gdLst/>
              <a:ahLst/>
              <a:cxnLst/>
              <a:rect l="l" t="t" r="r" b="b"/>
              <a:pathLst>
                <a:path w="32384" h="50800">
                  <a:moveTo>
                    <a:pt x="0" y="50435"/>
                  </a:moveTo>
                  <a:lnTo>
                    <a:pt x="30959" y="28181"/>
                  </a:lnTo>
                  <a:lnTo>
                    <a:pt x="31912" y="18568"/>
                  </a:lnTo>
                  <a:lnTo>
                    <a:pt x="29879" y="8921"/>
                  </a:lnTo>
                  <a:lnTo>
                    <a:pt x="24874" y="0"/>
                  </a:lnTo>
                </a:path>
              </a:pathLst>
            </a:custGeom>
            <a:ln w="10131">
              <a:solidFill>
                <a:srgbClr val="60381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58125" y="6690676"/>
              <a:ext cx="497205" cy="58419"/>
            </a:xfrm>
            <a:custGeom>
              <a:avLst/>
              <a:gdLst/>
              <a:ahLst/>
              <a:cxnLst/>
              <a:rect l="l" t="t" r="r" b="b"/>
              <a:pathLst>
                <a:path w="497205" h="58420">
                  <a:moveTo>
                    <a:pt x="192392" y="49695"/>
                  </a:moveTo>
                  <a:lnTo>
                    <a:pt x="184708" y="38252"/>
                  </a:lnTo>
                  <a:lnTo>
                    <a:pt x="160464" y="19380"/>
                  </a:lnTo>
                  <a:lnTo>
                    <a:pt x="124244" y="3238"/>
                  </a:lnTo>
                  <a:lnTo>
                    <a:pt x="80683" y="0"/>
                  </a:lnTo>
                  <a:lnTo>
                    <a:pt x="46532" y="11353"/>
                  </a:lnTo>
                  <a:lnTo>
                    <a:pt x="20294" y="29705"/>
                  </a:lnTo>
                  <a:lnTo>
                    <a:pt x="4076" y="47701"/>
                  </a:lnTo>
                  <a:lnTo>
                    <a:pt x="0" y="57988"/>
                  </a:lnTo>
                  <a:lnTo>
                    <a:pt x="7175" y="56197"/>
                  </a:lnTo>
                  <a:lnTo>
                    <a:pt x="23710" y="47371"/>
                  </a:lnTo>
                  <a:lnTo>
                    <a:pt x="49072" y="36614"/>
                  </a:lnTo>
                  <a:lnTo>
                    <a:pt x="82753" y="28994"/>
                  </a:lnTo>
                  <a:lnTo>
                    <a:pt x="126022" y="29895"/>
                  </a:lnTo>
                  <a:lnTo>
                    <a:pt x="160185" y="38531"/>
                  </a:lnTo>
                  <a:lnTo>
                    <a:pt x="183045" y="47586"/>
                  </a:lnTo>
                  <a:lnTo>
                    <a:pt x="192392" y="49695"/>
                  </a:lnTo>
                  <a:close/>
                </a:path>
                <a:path w="497205" h="58420">
                  <a:moveTo>
                    <a:pt x="496862" y="57988"/>
                  </a:moveTo>
                  <a:lnTo>
                    <a:pt x="492772" y="47701"/>
                  </a:lnTo>
                  <a:lnTo>
                    <a:pt x="476554" y="29705"/>
                  </a:lnTo>
                  <a:lnTo>
                    <a:pt x="450316" y="11353"/>
                  </a:lnTo>
                  <a:lnTo>
                    <a:pt x="416166" y="0"/>
                  </a:lnTo>
                  <a:lnTo>
                    <a:pt x="372605" y="3238"/>
                  </a:lnTo>
                  <a:lnTo>
                    <a:pt x="336397" y="19380"/>
                  </a:lnTo>
                  <a:lnTo>
                    <a:pt x="312140" y="38252"/>
                  </a:lnTo>
                  <a:lnTo>
                    <a:pt x="304457" y="49695"/>
                  </a:lnTo>
                  <a:lnTo>
                    <a:pt x="313817" y="47586"/>
                  </a:lnTo>
                  <a:lnTo>
                    <a:pt x="336677" y="38531"/>
                  </a:lnTo>
                  <a:lnTo>
                    <a:pt x="370840" y="29895"/>
                  </a:lnTo>
                  <a:lnTo>
                    <a:pt x="414108" y="28994"/>
                  </a:lnTo>
                  <a:lnTo>
                    <a:pt x="447776" y="36614"/>
                  </a:lnTo>
                  <a:lnTo>
                    <a:pt x="473151" y="47371"/>
                  </a:lnTo>
                  <a:lnTo>
                    <a:pt x="489686" y="56197"/>
                  </a:lnTo>
                  <a:lnTo>
                    <a:pt x="496862" y="57988"/>
                  </a:lnTo>
                  <a:close/>
                </a:path>
              </a:pathLst>
            </a:custGeom>
            <a:solidFill>
              <a:srgbClr val="60381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3815570" y="952144"/>
            <a:ext cx="2856865" cy="3290570"/>
            <a:chOff x="13815570" y="952144"/>
            <a:chExt cx="2856865" cy="3290570"/>
          </a:xfrm>
        </p:grpSpPr>
        <p:sp>
          <p:nvSpPr>
            <p:cNvPr id="27" name="object 27"/>
            <p:cNvSpPr/>
            <p:nvPr/>
          </p:nvSpPr>
          <p:spPr>
            <a:xfrm>
              <a:off x="13820332" y="1040304"/>
              <a:ext cx="2847340" cy="3198495"/>
            </a:xfrm>
            <a:custGeom>
              <a:avLst/>
              <a:gdLst/>
              <a:ahLst/>
              <a:cxnLst/>
              <a:rect l="l" t="t" r="r" b="b"/>
              <a:pathLst>
                <a:path w="2847340" h="3198495">
                  <a:moveTo>
                    <a:pt x="2256107" y="3198324"/>
                  </a:moveTo>
                  <a:lnTo>
                    <a:pt x="0" y="3133823"/>
                  </a:lnTo>
                  <a:lnTo>
                    <a:pt x="590819" y="0"/>
                  </a:lnTo>
                  <a:lnTo>
                    <a:pt x="1133476" y="15514"/>
                  </a:lnTo>
                  <a:lnTo>
                    <a:pt x="1109783" y="141175"/>
                  </a:lnTo>
                  <a:lnTo>
                    <a:pt x="2094050" y="169314"/>
                  </a:lnTo>
                  <a:lnTo>
                    <a:pt x="2117744" y="43654"/>
                  </a:lnTo>
                  <a:lnTo>
                    <a:pt x="2846927" y="64501"/>
                  </a:lnTo>
                  <a:lnTo>
                    <a:pt x="2256107" y="3198324"/>
                  </a:lnTo>
                  <a:close/>
                </a:path>
              </a:pathLst>
            </a:custGeom>
            <a:solidFill>
              <a:srgbClr val="F08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053307" y="1315067"/>
              <a:ext cx="2252345" cy="2529840"/>
            </a:xfrm>
            <a:custGeom>
              <a:avLst/>
              <a:gdLst/>
              <a:ahLst/>
              <a:cxnLst/>
              <a:rect l="l" t="t" r="r" b="b"/>
              <a:pathLst>
                <a:path w="2252344" h="2529840">
                  <a:moveTo>
                    <a:pt x="1784451" y="2529696"/>
                  </a:moveTo>
                  <a:lnTo>
                    <a:pt x="0" y="2478679"/>
                  </a:lnTo>
                  <a:lnTo>
                    <a:pt x="467298" y="0"/>
                  </a:lnTo>
                  <a:lnTo>
                    <a:pt x="2251757" y="51016"/>
                  </a:lnTo>
                  <a:lnTo>
                    <a:pt x="1784451" y="2529696"/>
                  </a:lnTo>
                  <a:close/>
                </a:path>
              </a:pathLst>
            </a:custGeom>
            <a:solidFill>
              <a:srgbClr val="FAF7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930115" y="956207"/>
              <a:ext cx="1026794" cy="522605"/>
            </a:xfrm>
            <a:custGeom>
              <a:avLst/>
              <a:gdLst/>
              <a:ahLst/>
              <a:cxnLst/>
              <a:rect l="l" t="t" r="r" b="b"/>
              <a:pathLst>
                <a:path w="1026794" h="522605">
                  <a:moveTo>
                    <a:pt x="984266" y="253411"/>
                  </a:moveTo>
                  <a:lnTo>
                    <a:pt x="0" y="225272"/>
                  </a:lnTo>
                  <a:lnTo>
                    <a:pt x="42466" y="0"/>
                  </a:lnTo>
                  <a:lnTo>
                    <a:pt x="1026733" y="28139"/>
                  </a:lnTo>
                  <a:lnTo>
                    <a:pt x="984266" y="253411"/>
                  </a:lnTo>
                  <a:close/>
                </a:path>
                <a:path w="1026794" h="522605">
                  <a:moveTo>
                    <a:pt x="756971" y="522573"/>
                  </a:moveTo>
                  <a:lnTo>
                    <a:pt x="173701" y="505897"/>
                  </a:lnTo>
                  <a:lnTo>
                    <a:pt x="190423" y="417191"/>
                  </a:lnTo>
                  <a:lnTo>
                    <a:pt x="773694" y="433866"/>
                  </a:lnTo>
                  <a:lnTo>
                    <a:pt x="756971" y="522573"/>
                  </a:lnTo>
                  <a:close/>
                </a:path>
              </a:pathLst>
            </a:custGeom>
            <a:solidFill>
              <a:srgbClr val="388C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303280" y="1850772"/>
              <a:ext cx="1698625" cy="1802764"/>
            </a:xfrm>
            <a:custGeom>
              <a:avLst/>
              <a:gdLst/>
              <a:ahLst/>
              <a:cxnLst/>
              <a:rect l="l" t="t" r="r" b="b"/>
              <a:pathLst>
                <a:path w="1698625" h="1802764">
                  <a:moveTo>
                    <a:pt x="1592815" y="572453"/>
                  </a:moveTo>
                  <a:lnTo>
                    <a:pt x="1173590" y="560467"/>
                  </a:lnTo>
                  <a:lnTo>
                    <a:pt x="1279257" y="0"/>
                  </a:lnTo>
                  <a:lnTo>
                    <a:pt x="1698482" y="11985"/>
                  </a:lnTo>
                  <a:lnTo>
                    <a:pt x="1592815" y="572453"/>
                  </a:lnTo>
                  <a:close/>
                </a:path>
                <a:path w="1698625" h="1802764">
                  <a:moveTo>
                    <a:pt x="1360959" y="1802254"/>
                  </a:moveTo>
                  <a:lnTo>
                    <a:pt x="0" y="1763345"/>
                  </a:lnTo>
                  <a:lnTo>
                    <a:pt x="94643" y="1261341"/>
                  </a:lnTo>
                  <a:lnTo>
                    <a:pt x="1455610" y="1300250"/>
                  </a:lnTo>
                  <a:lnTo>
                    <a:pt x="1360959" y="18022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125071" y="1451395"/>
              <a:ext cx="2252345" cy="2481580"/>
            </a:xfrm>
            <a:custGeom>
              <a:avLst/>
              <a:gdLst/>
              <a:ahLst/>
              <a:cxnLst/>
              <a:rect l="l" t="t" r="r" b="b"/>
              <a:pathLst>
                <a:path w="2252344" h="2481579">
                  <a:moveTo>
                    <a:pt x="1784459" y="2481199"/>
                  </a:moveTo>
                  <a:lnTo>
                    <a:pt x="0" y="2430182"/>
                  </a:lnTo>
                  <a:lnTo>
                    <a:pt x="16085" y="2344863"/>
                  </a:lnTo>
                  <a:lnTo>
                    <a:pt x="1712687" y="2393368"/>
                  </a:lnTo>
                  <a:lnTo>
                    <a:pt x="2163908" y="0"/>
                  </a:lnTo>
                  <a:lnTo>
                    <a:pt x="2251765" y="2511"/>
                  </a:lnTo>
                  <a:lnTo>
                    <a:pt x="1784459" y="2481199"/>
                  </a:lnTo>
                  <a:close/>
                </a:path>
              </a:pathLst>
            </a:custGeom>
            <a:solidFill>
              <a:srgbClr val="FAF7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815570" y="952144"/>
              <a:ext cx="2856865" cy="3290570"/>
            </a:xfrm>
            <a:custGeom>
              <a:avLst/>
              <a:gdLst/>
              <a:ahLst/>
              <a:cxnLst/>
              <a:rect l="l" t="t" r="r" b="b"/>
              <a:pathLst>
                <a:path w="2856865" h="3290570">
                  <a:moveTo>
                    <a:pt x="2102077" y="261537"/>
                  </a:moveTo>
                  <a:lnTo>
                    <a:pt x="1109783" y="233168"/>
                  </a:lnTo>
                  <a:lnTo>
                    <a:pt x="1133476" y="107507"/>
                  </a:lnTo>
                  <a:lnTo>
                    <a:pt x="1153745" y="0"/>
                  </a:lnTo>
                  <a:lnTo>
                    <a:pt x="2146047" y="28369"/>
                  </a:lnTo>
                  <a:lnTo>
                    <a:pt x="2144558" y="36265"/>
                  </a:lnTo>
                  <a:lnTo>
                    <a:pt x="1160285" y="8125"/>
                  </a:lnTo>
                  <a:lnTo>
                    <a:pt x="1130055" y="168451"/>
                  </a:lnTo>
                  <a:lnTo>
                    <a:pt x="1125403" y="168318"/>
                  </a:lnTo>
                  <a:lnTo>
                    <a:pt x="1125176" y="176250"/>
                  </a:lnTo>
                  <a:lnTo>
                    <a:pt x="1128567" y="176347"/>
                  </a:lnTo>
                  <a:lnTo>
                    <a:pt x="1119299" y="225501"/>
                  </a:lnTo>
                  <a:lnTo>
                    <a:pt x="2103566" y="253641"/>
                  </a:lnTo>
                  <a:lnTo>
                    <a:pt x="2102077" y="261537"/>
                  </a:lnTo>
                  <a:close/>
                </a:path>
                <a:path w="2856865" h="3290570">
                  <a:moveTo>
                    <a:pt x="2103566" y="253641"/>
                  </a:moveTo>
                  <a:lnTo>
                    <a:pt x="2095538" y="253411"/>
                  </a:lnTo>
                  <a:lnTo>
                    <a:pt x="2119231" y="127750"/>
                  </a:lnTo>
                  <a:lnTo>
                    <a:pt x="2136524" y="36036"/>
                  </a:lnTo>
                  <a:lnTo>
                    <a:pt x="2144558" y="36265"/>
                  </a:lnTo>
                  <a:lnTo>
                    <a:pt x="2113486" y="201036"/>
                  </a:lnTo>
                  <a:lnTo>
                    <a:pt x="2108844" y="200903"/>
                  </a:lnTo>
                  <a:lnTo>
                    <a:pt x="2108617" y="208836"/>
                  </a:lnTo>
                  <a:lnTo>
                    <a:pt x="2111997" y="208932"/>
                  </a:lnTo>
                  <a:lnTo>
                    <a:pt x="2103566" y="253641"/>
                  </a:lnTo>
                  <a:close/>
                </a:path>
                <a:path w="2856865" h="3290570">
                  <a:moveTo>
                    <a:pt x="2264143" y="3290547"/>
                  </a:moveTo>
                  <a:lnTo>
                    <a:pt x="0" y="3225816"/>
                  </a:lnTo>
                  <a:lnTo>
                    <a:pt x="592307" y="84096"/>
                  </a:lnTo>
                  <a:lnTo>
                    <a:pt x="1134964" y="99611"/>
                  </a:lnTo>
                  <a:lnTo>
                    <a:pt x="1133476" y="107507"/>
                  </a:lnTo>
                  <a:lnTo>
                    <a:pt x="598846" y="92222"/>
                  </a:lnTo>
                  <a:lnTo>
                    <a:pt x="9523" y="3218149"/>
                  </a:lnTo>
                  <a:lnTo>
                    <a:pt x="2265631" y="3282651"/>
                  </a:lnTo>
                  <a:lnTo>
                    <a:pt x="2264143" y="3290547"/>
                  </a:lnTo>
                  <a:close/>
                </a:path>
                <a:path w="2856865" h="3290570">
                  <a:moveTo>
                    <a:pt x="1119307" y="225501"/>
                  </a:moveTo>
                  <a:lnTo>
                    <a:pt x="1142992" y="99840"/>
                  </a:lnTo>
                  <a:lnTo>
                    <a:pt x="1119307" y="225501"/>
                  </a:lnTo>
                  <a:close/>
                </a:path>
                <a:path w="2856865" h="3290570">
                  <a:moveTo>
                    <a:pt x="2095538" y="253411"/>
                  </a:moveTo>
                  <a:lnTo>
                    <a:pt x="2119228" y="127750"/>
                  </a:lnTo>
                  <a:lnTo>
                    <a:pt x="2095538" y="253411"/>
                  </a:lnTo>
                  <a:close/>
                </a:path>
                <a:path w="2856865" h="3290570">
                  <a:moveTo>
                    <a:pt x="2265631" y="3282651"/>
                  </a:moveTo>
                  <a:lnTo>
                    <a:pt x="2257595" y="3282421"/>
                  </a:lnTo>
                  <a:lnTo>
                    <a:pt x="2846927" y="156494"/>
                  </a:lnTo>
                  <a:lnTo>
                    <a:pt x="2125774" y="135876"/>
                  </a:lnTo>
                  <a:lnTo>
                    <a:pt x="2127263" y="127980"/>
                  </a:lnTo>
                  <a:lnTo>
                    <a:pt x="2856442" y="148827"/>
                  </a:lnTo>
                  <a:lnTo>
                    <a:pt x="2265631" y="3282651"/>
                  </a:lnTo>
                  <a:close/>
                </a:path>
                <a:path w="2856865" h="3290570">
                  <a:moveTo>
                    <a:pt x="1122029" y="168221"/>
                  </a:moveTo>
                  <a:lnTo>
                    <a:pt x="1133476" y="107507"/>
                  </a:lnTo>
                  <a:lnTo>
                    <a:pt x="1122029" y="168221"/>
                  </a:lnTo>
                  <a:close/>
                </a:path>
                <a:path w="2856865" h="3290570">
                  <a:moveTo>
                    <a:pt x="2113493" y="201036"/>
                  </a:moveTo>
                  <a:lnTo>
                    <a:pt x="2125774" y="135876"/>
                  </a:lnTo>
                  <a:lnTo>
                    <a:pt x="2113493" y="201036"/>
                  </a:lnTo>
                  <a:close/>
                </a:path>
                <a:path w="2856865" h="3290570">
                  <a:moveTo>
                    <a:pt x="873331" y="363765"/>
                  </a:moveTo>
                  <a:lnTo>
                    <a:pt x="865296" y="363535"/>
                  </a:lnTo>
                  <a:lnTo>
                    <a:pt x="903293" y="161968"/>
                  </a:lnTo>
                  <a:lnTo>
                    <a:pt x="1122028" y="168221"/>
                  </a:lnTo>
                  <a:lnTo>
                    <a:pt x="1120540" y="176117"/>
                  </a:lnTo>
                  <a:lnTo>
                    <a:pt x="909841" y="170094"/>
                  </a:lnTo>
                  <a:lnTo>
                    <a:pt x="873331" y="363765"/>
                  </a:lnTo>
                  <a:close/>
                </a:path>
                <a:path w="2856865" h="3290570">
                  <a:moveTo>
                    <a:pt x="1128567" y="176347"/>
                  </a:moveTo>
                  <a:lnTo>
                    <a:pt x="1125176" y="176250"/>
                  </a:lnTo>
                  <a:lnTo>
                    <a:pt x="1125403" y="168318"/>
                  </a:lnTo>
                  <a:lnTo>
                    <a:pt x="1130055" y="168451"/>
                  </a:lnTo>
                  <a:lnTo>
                    <a:pt x="1128567" y="176347"/>
                  </a:lnTo>
                  <a:close/>
                </a:path>
                <a:path w="2856865" h="3290570">
                  <a:moveTo>
                    <a:pt x="2111997" y="208932"/>
                  </a:moveTo>
                  <a:lnTo>
                    <a:pt x="2108617" y="208836"/>
                  </a:lnTo>
                  <a:lnTo>
                    <a:pt x="2108844" y="200903"/>
                  </a:lnTo>
                  <a:lnTo>
                    <a:pt x="2113486" y="201036"/>
                  </a:lnTo>
                  <a:lnTo>
                    <a:pt x="2111997" y="208932"/>
                  </a:lnTo>
                  <a:close/>
                </a:path>
                <a:path w="2856865" h="3290570">
                  <a:moveTo>
                    <a:pt x="2295054" y="404411"/>
                  </a:moveTo>
                  <a:lnTo>
                    <a:pt x="2287018" y="404182"/>
                  </a:lnTo>
                  <a:lnTo>
                    <a:pt x="2322691" y="214956"/>
                  </a:lnTo>
                  <a:lnTo>
                    <a:pt x="2112004" y="208932"/>
                  </a:lnTo>
                  <a:lnTo>
                    <a:pt x="2113493" y="201036"/>
                  </a:lnTo>
                  <a:lnTo>
                    <a:pt x="2332215" y="207289"/>
                  </a:lnTo>
                  <a:lnTo>
                    <a:pt x="2295054" y="404411"/>
                  </a:lnTo>
                  <a:close/>
                </a:path>
                <a:path w="2856865" h="3290570">
                  <a:moveTo>
                    <a:pt x="1110075" y="231617"/>
                  </a:moveTo>
                  <a:lnTo>
                    <a:pt x="1120540" y="176117"/>
                  </a:lnTo>
                  <a:lnTo>
                    <a:pt x="1110075" y="231617"/>
                  </a:lnTo>
                  <a:close/>
                </a:path>
                <a:path w="2856865" h="3290570">
                  <a:moveTo>
                    <a:pt x="2102085" y="261537"/>
                  </a:moveTo>
                  <a:lnTo>
                    <a:pt x="2111997" y="208932"/>
                  </a:lnTo>
                  <a:lnTo>
                    <a:pt x="2102085" y="261537"/>
                  </a:lnTo>
                  <a:close/>
                </a:path>
                <a:path w="2856865" h="3290570">
                  <a:moveTo>
                    <a:pt x="1109783" y="233168"/>
                  </a:moveTo>
                  <a:lnTo>
                    <a:pt x="1110075" y="231617"/>
                  </a:lnTo>
                  <a:lnTo>
                    <a:pt x="1109783" y="233168"/>
                  </a:lnTo>
                  <a:close/>
                </a:path>
                <a:path w="2856865" h="3290570">
                  <a:moveTo>
                    <a:pt x="320823" y="2847948"/>
                  </a:moveTo>
                  <a:lnTo>
                    <a:pt x="232975" y="2845436"/>
                  </a:lnTo>
                  <a:lnTo>
                    <a:pt x="701761" y="358860"/>
                  </a:lnTo>
                  <a:lnTo>
                    <a:pt x="865296" y="363535"/>
                  </a:lnTo>
                  <a:lnTo>
                    <a:pt x="863808" y="371431"/>
                  </a:lnTo>
                  <a:lnTo>
                    <a:pt x="708309" y="366986"/>
                  </a:lnTo>
                  <a:lnTo>
                    <a:pt x="242490" y="2837769"/>
                  </a:lnTo>
                  <a:lnTo>
                    <a:pt x="322312" y="2840051"/>
                  </a:lnTo>
                  <a:lnTo>
                    <a:pt x="320823" y="2847948"/>
                  </a:lnTo>
                  <a:close/>
                </a:path>
                <a:path w="2856865" h="3290570">
                  <a:moveTo>
                    <a:pt x="2285529" y="412078"/>
                  </a:moveTo>
                  <a:lnTo>
                    <a:pt x="871843" y="371661"/>
                  </a:lnTo>
                  <a:lnTo>
                    <a:pt x="873331" y="363765"/>
                  </a:lnTo>
                  <a:lnTo>
                    <a:pt x="2287018" y="404182"/>
                  </a:lnTo>
                  <a:lnTo>
                    <a:pt x="2285529" y="412078"/>
                  </a:lnTo>
                  <a:close/>
                </a:path>
                <a:path w="2856865" h="3290570">
                  <a:moveTo>
                    <a:pt x="2097233" y="2984513"/>
                  </a:moveTo>
                  <a:lnTo>
                    <a:pt x="304738" y="2933266"/>
                  </a:lnTo>
                  <a:lnTo>
                    <a:pt x="322312" y="2840051"/>
                  </a:lnTo>
                  <a:lnTo>
                    <a:pt x="2018922" y="2888557"/>
                  </a:lnTo>
                  <a:lnTo>
                    <a:pt x="2470143" y="495188"/>
                  </a:lnTo>
                  <a:lnTo>
                    <a:pt x="2484733" y="417773"/>
                  </a:lnTo>
                  <a:lnTo>
                    <a:pt x="2293565" y="412308"/>
                  </a:lnTo>
                  <a:lnTo>
                    <a:pt x="2295054" y="404411"/>
                  </a:lnTo>
                  <a:lnTo>
                    <a:pt x="2494256" y="410107"/>
                  </a:lnTo>
                  <a:lnTo>
                    <a:pt x="2025462" y="2896682"/>
                  </a:lnTo>
                  <a:lnTo>
                    <a:pt x="328851" y="2848177"/>
                  </a:lnTo>
                  <a:lnTo>
                    <a:pt x="314262" y="2925600"/>
                  </a:lnTo>
                  <a:lnTo>
                    <a:pt x="2098721" y="2976617"/>
                  </a:lnTo>
                  <a:lnTo>
                    <a:pt x="2097233" y="2984513"/>
                  </a:lnTo>
                  <a:close/>
                </a:path>
                <a:path w="2856865" h="3290570">
                  <a:moveTo>
                    <a:pt x="1291845" y="469440"/>
                  </a:moveTo>
                  <a:lnTo>
                    <a:pt x="847726" y="456743"/>
                  </a:lnTo>
                  <a:lnTo>
                    <a:pt x="863808" y="371431"/>
                  </a:lnTo>
                  <a:lnTo>
                    <a:pt x="871843" y="371661"/>
                  </a:lnTo>
                  <a:lnTo>
                    <a:pt x="857249" y="449076"/>
                  </a:lnTo>
                  <a:lnTo>
                    <a:pt x="1293334" y="461544"/>
                  </a:lnTo>
                  <a:lnTo>
                    <a:pt x="1291845" y="469440"/>
                  </a:lnTo>
                  <a:close/>
                </a:path>
                <a:path w="2856865" h="3290570">
                  <a:moveTo>
                    <a:pt x="2277481" y="497627"/>
                  </a:moveTo>
                  <a:lnTo>
                    <a:pt x="1883142" y="486353"/>
                  </a:lnTo>
                  <a:lnTo>
                    <a:pt x="1884630" y="478456"/>
                  </a:lnTo>
                  <a:lnTo>
                    <a:pt x="2270935" y="489493"/>
                  </a:lnTo>
                  <a:lnTo>
                    <a:pt x="2285529" y="412078"/>
                  </a:lnTo>
                  <a:lnTo>
                    <a:pt x="2293565" y="412308"/>
                  </a:lnTo>
                  <a:lnTo>
                    <a:pt x="2277481" y="497627"/>
                  </a:lnTo>
                  <a:close/>
                </a:path>
                <a:path w="2856865" h="3290570">
                  <a:moveTo>
                    <a:pt x="1874782" y="530698"/>
                  </a:moveTo>
                  <a:lnTo>
                    <a:pt x="1283484" y="513793"/>
                  </a:lnTo>
                  <a:lnTo>
                    <a:pt x="1291845" y="469440"/>
                  </a:lnTo>
                  <a:lnTo>
                    <a:pt x="1296490" y="469573"/>
                  </a:lnTo>
                  <a:lnTo>
                    <a:pt x="1296717" y="461640"/>
                  </a:lnTo>
                  <a:lnTo>
                    <a:pt x="1293334" y="461544"/>
                  </a:lnTo>
                  <a:lnTo>
                    <a:pt x="1301695" y="417190"/>
                  </a:lnTo>
                  <a:lnTo>
                    <a:pt x="1892993" y="434095"/>
                  </a:lnTo>
                  <a:lnTo>
                    <a:pt x="1891504" y="441991"/>
                  </a:lnTo>
                  <a:lnTo>
                    <a:pt x="1308242" y="425316"/>
                  </a:lnTo>
                  <a:lnTo>
                    <a:pt x="1293008" y="506127"/>
                  </a:lnTo>
                  <a:lnTo>
                    <a:pt x="1876271" y="522802"/>
                  </a:lnTo>
                  <a:lnTo>
                    <a:pt x="1874782" y="530698"/>
                  </a:lnTo>
                  <a:close/>
                </a:path>
                <a:path w="2856865" h="3290570">
                  <a:moveTo>
                    <a:pt x="1876271" y="522802"/>
                  </a:moveTo>
                  <a:lnTo>
                    <a:pt x="1868243" y="522572"/>
                  </a:lnTo>
                  <a:lnTo>
                    <a:pt x="1883478" y="441762"/>
                  </a:lnTo>
                  <a:lnTo>
                    <a:pt x="1891504" y="441991"/>
                  </a:lnTo>
                  <a:lnTo>
                    <a:pt x="1884630" y="478456"/>
                  </a:lnTo>
                  <a:lnTo>
                    <a:pt x="1879662" y="478314"/>
                  </a:lnTo>
                  <a:lnTo>
                    <a:pt x="1879435" y="486247"/>
                  </a:lnTo>
                  <a:lnTo>
                    <a:pt x="1883142" y="486353"/>
                  </a:lnTo>
                  <a:lnTo>
                    <a:pt x="1876271" y="522802"/>
                  </a:lnTo>
                  <a:close/>
                </a:path>
                <a:path w="2856865" h="3290570">
                  <a:moveTo>
                    <a:pt x="2098721" y="2976617"/>
                  </a:moveTo>
                  <a:lnTo>
                    <a:pt x="2090685" y="2976387"/>
                  </a:lnTo>
                  <a:lnTo>
                    <a:pt x="2556496" y="505595"/>
                  </a:lnTo>
                  <a:lnTo>
                    <a:pt x="2476684" y="503314"/>
                  </a:lnTo>
                  <a:lnTo>
                    <a:pt x="2478172" y="495418"/>
                  </a:lnTo>
                  <a:lnTo>
                    <a:pt x="2566027" y="497929"/>
                  </a:lnTo>
                  <a:lnTo>
                    <a:pt x="2098721" y="2976617"/>
                  </a:lnTo>
                  <a:close/>
                </a:path>
                <a:path w="2856865" h="3290570">
                  <a:moveTo>
                    <a:pt x="2025462" y="2896682"/>
                  </a:moveTo>
                  <a:lnTo>
                    <a:pt x="328851" y="2848177"/>
                  </a:lnTo>
                  <a:lnTo>
                    <a:pt x="2025462" y="2896682"/>
                  </a:lnTo>
                  <a:lnTo>
                    <a:pt x="2476682" y="503314"/>
                  </a:lnTo>
                  <a:lnTo>
                    <a:pt x="2025462" y="2896682"/>
                  </a:lnTo>
                  <a:close/>
                </a:path>
                <a:path w="2856865" h="3290570">
                  <a:moveTo>
                    <a:pt x="1453786" y="893644"/>
                  </a:moveTo>
                  <a:lnTo>
                    <a:pt x="825119" y="875670"/>
                  </a:lnTo>
                  <a:lnTo>
                    <a:pt x="825346" y="867738"/>
                  </a:lnTo>
                  <a:lnTo>
                    <a:pt x="1454012" y="885711"/>
                  </a:lnTo>
                  <a:lnTo>
                    <a:pt x="1453786" y="893644"/>
                  </a:lnTo>
                  <a:close/>
                </a:path>
                <a:path w="2856865" h="3290570">
                  <a:moveTo>
                    <a:pt x="2083806" y="1475144"/>
                  </a:moveTo>
                  <a:lnTo>
                    <a:pt x="1656546" y="1462929"/>
                  </a:lnTo>
                  <a:lnTo>
                    <a:pt x="1763701" y="894565"/>
                  </a:lnTo>
                  <a:lnTo>
                    <a:pt x="2190953" y="906780"/>
                  </a:lnTo>
                  <a:lnTo>
                    <a:pt x="2189465" y="914676"/>
                  </a:lnTo>
                  <a:lnTo>
                    <a:pt x="1770241" y="902691"/>
                  </a:lnTo>
                  <a:lnTo>
                    <a:pt x="1666062" y="1455262"/>
                  </a:lnTo>
                  <a:lnTo>
                    <a:pt x="2085295" y="1467248"/>
                  </a:lnTo>
                  <a:lnTo>
                    <a:pt x="2083806" y="1475144"/>
                  </a:lnTo>
                  <a:close/>
                </a:path>
                <a:path w="2856865" h="3290570">
                  <a:moveTo>
                    <a:pt x="2085295" y="1467248"/>
                  </a:moveTo>
                  <a:lnTo>
                    <a:pt x="2077259" y="1467018"/>
                  </a:lnTo>
                  <a:lnTo>
                    <a:pt x="2181430" y="914447"/>
                  </a:lnTo>
                  <a:lnTo>
                    <a:pt x="2189465" y="914676"/>
                  </a:lnTo>
                  <a:lnTo>
                    <a:pt x="2085295" y="1467248"/>
                  </a:lnTo>
                  <a:close/>
                </a:path>
                <a:path w="2856865" h="3290570">
                  <a:moveTo>
                    <a:pt x="1434022" y="998482"/>
                  </a:moveTo>
                  <a:lnTo>
                    <a:pt x="805347" y="980509"/>
                  </a:lnTo>
                  <a:lnTo>
                    <a:pt x="805574" y="972576"/>
                  </a:lnTo>
                  <a:lnTo>
                    <a:pt x="1434248" y="990550"/>
                  </a:lnTo>
                  <a:lnTo>
                    <a:pt x="1434022" y="998482"/>
                  </a:lnTo>
                  <a:close/>
                </a:path>
                <a:path w="2856865" h="3290570">
                  <a:moveTo>
                    <a:pt x="1413668" y="1106471"/>
                  </a:moveTo>
                  <a:lnTo>
                    <a:pt x="784993" y="1088498"/>
                  </a:lnTo>
                  <a:lnTo>
                    <a:pt x="785220" y="1080565"/>
                  </a:lnTo>
                  <a:lnTo>
                    <a:pt x="1413894" y="1098539"/>
                  </a:lnTo>
                  <a:lnTo>
                    <a:pt x="1413668" y="1106471"/>
                  </a:lnTo>
                  <a:close/>
                </a:path>
                <a:path w="2856865" h="3290570">
                  <a:moveTo>
                    <a:pt x="1564601" y="1219366"/>
                  </a:moveTo>
                  <a:lnTo>
                    <a:pt x="764631" y="1196495"/>
                  </a:lnTo>
                  <a:lnTo>
                    <a:pt x="764858" y="1188562"/>
                  </a:lnTo>
                  <a:lnTo>
                    <a:pt x="1564828" y="1211433"/>
                  </a:lnTo>
                  <a:lnTo>
                    <a:pt x="1564601" y="1219366"/>
                  </a:lnTo>
                  <a:close/>
                </a:path>
                <a:path w="2856865" h="3290570">
                  <a:moveTo>
                    <a:pt x="1544247" y="1327355"/>
                  </a:moveTo>
                  <a:lnTo>
                    <a:pt x="744269" y="1304484"/>
                  </a:lnTo>
                  <a:lnTo>
                    <a:pt x="744496" y="1296552"/>
                  </a:lnTo>
                  <a:lnTo>
                    <a:pt x="1544474" y="1319423"/>
                  </a:lnTo>
                  <a:lnTo>
                    <a:pt x="1544247" y="1327355"/>
                  </a:lnTo>
                  <a:close/>
                </a:path>
                <a:path w="2856865" h="3290570">
                  <a:moveTo>
                    <a:pt x="1519430" y="1459009"/>
                  </a:moveTo>
                  <a:lnTo>
                    <a:pt x="719452" y="1436138"/>
                  </a:lnTo>
                  <a:lnTo>
                    <a:pt x="719679" y="1428206"/>
                  </a:lnTo>
                  <a:lnTo>
                    <a:pt x="1519657" y="1451077"/>
                  </a:lnTo>
                  <a:lnTo>
                    <a:pt x="1519430" y="1459009"/>
                  </a:lnTo>
                  <a:close/>
                </a:path>
                <a:path w="2856865" h="3290570">
                  <a:moveTo>
                    <a:pt x="2021036" y="1790005"/>
                  </a:moveTo>
                  <a:lnTo>
                    <a:pt x="660076" y="1751096"/>
                  </a:lnTo>
                  <a:lnTo>
                    <a:pt x="660303" y="1743164"/>
                  </a:lnTo>
                  <a:lnTo>
                    <a:pt x="2021262" y="1782073"/>
                  </a:lnTo>
                  <a:lnTo>
                    <a:pt x="2021036" y="1790005"/>
                  </a:lnTo>
                  <a:close/>
                </a:path>
                <a:path w="2856865" h="3290570">
                  <a:moveTo>
                    <a:pt x="1994516" y="1930677"/>
                  </a:moveTo>
                  <a:lnTo>
                    <a:pt x="633549" y="1891767"/>
                  </a:lnTo>
                  <a:lnTo>
                    <a:pt x="633775" y="1883835"/>
                  </a:lnTo>
                  <a:lnTo>
                    <a:pt x="1994742" y="1922744"/>
                  </a:lnTo>
                  <a:lnTo>
                    <a:pt x="1994516" y="1930677"/>
                  </a:lnTo>
                  <a:close/>
                </a:path>
                <a:path w="2856865" h="3290570">
                  <a:moveTo>
                    <a:pt x="1967996" y="2071348"/>
                  </a:moveTo>
                  <a:lnTo>
                    <a:pt x="607029" y="2032439"/>
                  </a:lnTo>
                  <a:lnTo>
                    <a:pt x="607255" y="2024507"/>
                  </a:lnTo>
                  <a:lnTo>
                    <a:pt x="1968222" y="2063416"/>
                  </a:lnTo>
                  <a:lnTo>
                    <a:pt x="1967996" y="2071348"/>
                  </a:lnTo>
                  <a:close/>
                </a:path>
                <a:path w="2856865" h="3290570">
                  <a:moveTo>
                    <a:pt x="1851942" y="2704945"/>
                  </a:moveTo>
                  <a:lnTo>
                    <a:pt x="482947" y="2665806"/>
                  </a:lnTo>
                  <a:lnTo>
                    <a:pt x="579079" y="2155906"/>
                  </a:lnTo>
                  <a:lnTo>
                    <a:pt x="1948074" y="2195045"/>
                  </a:lnTo>
                  <a:lnTo>
                    <a:pt x="1946585" y="2202941"/>
                  </a:lnTo>
                  <a:lnTo>
                    <a:pt x="585627" y="2164032"/>
                  </a:lnTo>
                  <a:lnTo>
                    <a:pt x="539794" y="2407134"/>
                  </a:lnTo>
                  <a:lnTo>
                    <a:pt x="535145" y="2407001"/>
                  </a:lnTo>
                  <a:lnTo>
                    <a:pt x="534918" y="2414933"/>
                  </a:lnTo>
                  <a:lnTo>
                    <a:pt x="538305" y="2415030"/>
                  </a:lnTo>
                  <a:lnTo>
                    <a:pt x="492471" y="2658140"/>
                  </a:lnTo>
                  <a:lnTo>
                    <a:pt x="1853431" y="2697049"/>
                  </a:lnTo>
                  <a:lnTo>
                    <a:pt x="1851942" y="2704945"/>
                  </a:lnTo>
                  <a:close/>
                </a:path>
                <a:path w="2856865" h="3290570">
                  <a:moveTo>
                    <a:pt x="1889673" y="2504815"/>
                  </a:moveTo>
                  <a:lnTo>
                    <a:pt x="1882716" y="2504616"/>
                  </a:lnTo>
                  <a:lnTo>
                    <a:pt x="1889426" y="2500370"/>
                  </a:lnTo>
                  <a:lnTo>
                    <a:pt x="1884046" y="2491849"/>
                  </a:lnTo>
                  <a:lnTo>
                    <a:pt x="1938558" y="2202712"/>
                  </a:lnTo>
                  <a:lnTo>
                    <a:pt x="1946585" y="2202941"/>
                  </a:lnTo>
                  <a:lnTo>
                    <a:pt x="1889673" y="2504815"/>
                  </a:lnTo>
                  <a:close/>
                </a:path>
                <a:path w="2856865" h="3290570">
                  <a:moveTo>
                    <a:pt x="837102" y="2500857"/>
                  </a:moveTo>
                  <a:lnTo>
                    <a:pt x="827526" y="2500583"/>
                  </a:lnTo>
                  <a:lnTo>
                    <a:pt x="1034989" y="2209825"/>
                  </a:lnTo>
                  <a:lnTo>
                    <a:pt x="1039130" y="2229346"/>
                  </a:lnTo>
                  <a:lnTo>
                    <a:pt x="1030992" y="2229113"/>
                  </a:lnTo>
                  <a:lnTo>
                    <a:pt x="837102" y="2500857"/>
                  </a:lnTo>
                  <a:close/>
                </a:path>
                <a:path w="2856865" h="3290570">
                  <a:moveTo>
                    <a:pt x="1244000" y="2465278"/>
                  </a:moveTo>
                  <a:lnTo>
                    <a:pt x="1234702" y="2465012"/>
                  </a:lnTo>
                  <a:lnTo>
                    <a:pt x="1382565" y="2236021"/>
                  </a:lnTo>
                  <a:lnTo>
                    <a:pt x="1387881" y="2255488"/>
                  </a:lnTo>
                  <a:lnTo>
                    <a:pt x="1379618" y="2255252"/>
                  </a:lnTo>
                  <a:lnTo>
                    <a:pt x="1244000" y="2465278"/>
                  </a:lnTo>
                  <a:close/>
                </a:path>
                <a:path w="2856865" h="3290570">
                  <a:moveTo>
                    <a:pt x="1106793" y="2586384"/>
                  </a:moveTo>
                  <a:lnTo>
                    <a:pt x="1030992" y="2229113"/>
                  </a:lnTo>
                  <a:lnTo>
                    <a:pt x="1039130" y="2229346"/>
                  </a:lnTo>
                  <a:lnTo>
                    <a:pt x="1109754" y="2562231"/>
                  </a:lnTo>
                  <a:lnTo>
                    <a:pt x="1118486" y="2562481"/>
                  </a:lnTo>
                  <a:lnTo>
                    <a:pt x="1106793" y="2586384"/>
                  </a:lnTo>
                  <a:close/>
                </a:path>
                <a:path w="2856865" h="3290570">
                  <a:moveTo>
                    <a:pt x="1485061" y="2641465"/>
                  </a:moveTo>
                  <a:lnTo>
                    <a:pt x="1379618" y="2255252"/>
                  </a:lnTo>
                  <a:lnTo>
                    <a:pt x="1387881" y="2255488"/>
                  </a:lnTo>
                  <a:lnTo>
                    <a:pt x="1486845" y="2617929"/>
                  </a:lnTo>
                  <a:lnTo>
                    <a:pt x="1495444" y="2618175"/>
                  </a:lnTo>
                  <a:lnTo>
                    <a:pt x="1485061" y="2641465"/>
                  </a:lnTo>
                  <a:close/>
                </a:path>
                <a:path w="2856865" h="3290570">
                  <a:moveTo>
                    <a:pt x="656629" y="2418413"/>
                  </a:moveTo>
                  <a:lnTo>
                    <a:pt x="538305" y="2415030"/>
                  </a:lnTo>
                  <a:lnTo>
                    <a:pt x="539794" y="2407134"/>
                  </a:lnTo>
                  <a:lnTo>
                    <a:pt x="652295" y="2410350"/>
                  </a:lnTo>
                  <a:lnTo>
                    <a:pt x="752771" y="2250549"/>
                  </a:lnTo>
                  <a:lnTo>
                    <a:pt x="758531" y="2269814"/>
                  </a:lnTo>
                  <a:lnTo>
                    <a:pt x="750203" y="2269576"/>
                  </a:lnTo>
                  <a:lnTo>
                    <a:pt x="656629" y="2418413"/>
                  </a:lnTo>
                  <a:close/>
                </a:path>
                <a:path w="2856865" h="3290570">
                  <a:moveTo>
                    <a:pt x="824596" y="2518385"/>
                  </a:moveTo>
                  <a:lnTo>
                    <a:pt x="750203" y="2269576"/>
                  </a:lnTo>
                  <a:lnTo>
                    <a:pt x="758531" y="2269814"/>
                  </a:lnTo>
                  <a:lnTo>
                    <a:pt x="827526" y="2500583"/>
                  </a:lnTo>
                  <a:lnTo>
                    <a:pt x="837102" y="2500857"/>
                  </a:lnTo>
                  <a:lnTo>
                    <a:pt x="824596" y="2518385"/>
                  </a:lnTo>
                  <a:close/>
                </a:path>
                <a:path w="2856865" h="3290570">
                  <a:moveTo>
                    <a:pt x="1643158" y="2495409"/>
                  </a:moveTo>
                  <a:lnTo>
                    <a:pt x="1633339" y="2495128"/>
                  </a:lnTo>
                  <a:lnTo>
                    <a:pt x="1772231" y="2314752"/>
                  </a:lnTo>
                  <a:lnTo>
                    <a:pt x="1781149" y="2328876"/>
                  </a:lnTo>
                  <a:lnTo>
                    <a:pt x="1771589" y="2328603"/>
                  </a:lnTo>
                  <a:lnTo>
                    <a:pt x="1643158" y="2495409"/>
                  </a:lnTo>
                  <a:close/>
                </a:path>
                <a:path w="2856865" h="3290570">
                  <a:moveTo>
                    <a:pt x="1881887" y="2503303"/>
                  </a:moveTo>
                  <a:lnTo>
                    <a:pt x="1771589" y="2328603"/>
                  </a:lnTo>
                  <a:lnTo>
                    <a:pt x="1781149" y="2328876"/>
                  </a:lnTo>
                  <a:lnTo>
                    <a:pt x="1884046" y="2491849"/>
                  </a:lnTo>
                  <a:lnTo>
                    <a:pt x="1881887" y="2503303"/>
                  </a:lnTo>
                  <a:close/>
                </a:path>
                <a:path w="2856865" h="3290570">
                  <a:moveTo>
                    <a:pt x="1118486" y="2562481"/>
                  </a:moveTo>
                  <a:lnTo>
                    <a:pt x="1109754" y="2562231"/>
                  </a:lnTo>
                  <a:lnTo>
                    <a:pt x="1220198" y="2336449"/>
                  </a:lnTo>
                  <a:lnTo>
                    <a:pt x="1223375" y="2364612"/>
                  </a:lnTo>
                  <a:lnTo>
                    <a:pt x="1215390" y="2364383"/>
                  </a:lnTo>
                  <a:lnTo>
                    <a:pt x="1118486" y="2562481"/>
                  </a:lnTo>
                  <a:close/>
                </a:path>
                <a:path w="2856865" h="3290570">
                  <a:moveTo>
                    <a:pt x="1495444" y="2618175"/>
                  </a:moveTo>
                  <a:lnTo>
                    <a:pt x="1486845" y="2617929"/>
                  </a:lnTo>
                  <a:lnTo>
                    <a:pt x="1601301" y="2361222"/>
                  </a:lnTo>
                  <a:lnTo>
                    <a:pt x="1607241" y="2386049"/>
                  </a:lnTo>
                  <a:lnTo>
                    <a:pt x="1599041" y="2385815"/>
                  </a:lnTo>
                  <a:lnTo>
                    <a:pt x="1495444" y="2618175"/>
                  </a:lnTo>
                  <a:close/>
                </a:path>
                <a:path w="2856865" h="3290570">
                  <a:moveTo>
                    <a:pt x="1229338" y="2487985"/>
                  </a:moveTo>
                  <a:lnTo>
                    <a:pt x="1215390" y="2364383"/>
                  </a:lnTo>
                  <a:lnTo>
                    <a:pt x="1223375" y="2364612"/>
                  </a:lnTo>
                  <a:lnTo>
                    <a:pt x="1234702" y="2465012"/>
                  </a:lnTo>
                  <a:lnTo>
                    <a:pt x="1244000" y="2465278"/>
                  </a:lnTo>
                  <a:lnTo>
                    <a:pt x="1229338" y="2487985"/>
                  </a:lnTo>
                  <a:close/>
                </a:path>
                <a:path w="2856865" h="3290570">
                  <a:moveTo>
                    <a:pt x="1629498" y="2513151"/>
                  </a:moveTo>
                  <a:lnTo>
                    <a:pt x="1599041" y="2385815"/>
                  </a:lnTo>
                  <a:lnTo>
                    <a:pt x="1607241" y="2386049"/>
                  </a:lnTo>
                  <a:lnTo>
                    <a:pt x="1633339" y="2495128"/>
                  </a:lnTo>
                  <a:lnTo>
                    <a:pt x="1643158" y="2495409"/>
                  </a:lnTo>
                  <a:lnTo>
                    <a:pt x="1629498" y="2513151"/>
                  </a:lnTo>
                  <a:close/>
                </a:path>
                <a:path w="2856865" h="3290570">
                  <a:moveTo>
                    <a:pt x="1853431" y="2697049"/>
                  </a:moveTo>
                  <a:lnTo>
                    <a:pt x="1845402" y="2696819"/>
                  </a:lnTo>
                  <a:lnTo>
                    <a:pt x="1881887" y="2503303"/>
                  </a:lnTo>
                  <a:lnTo>
                    <a:pt x="1882716" y="2504616"/>
                  </a:lnTo>
                  <a:lnTo>
                    <a:pt x="1889673" y="2504815"/>
                  </a:lnTo>
                  <a:lnTo>
                    <a:pt x="1853431" y="2697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94841" y="6964535"/>
            <a:ext cx="2559745" cy="3322464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829345" y="901795"/>
            <a:ext cx="754316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Authentication</a:t>
            </a:r>
            <a:r>
              <a:rPr dirty="0" spc="-5"/>
              <a:t> </a:t>
            </a:r>
            <a:r>
              <a:rPr dirty="0" spc="-280"/>
              <a:t>&amp;</a:t>
            </a:r>
            <a:r>
              <a:rPr dirty="0"/>
              <a:t> </a:t>
            </a:r>
            <a:r>
              <a:rPr dirty="0" spc="-95"/>
              <a:t>Authorization</a:t>
            </a:r>
          </a:p>
        </p:txBody>
      </p: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51547" y="3224396"/>
            <a:ext cx="152400" cy="15239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51547" y="3824471"/>
            <a:ext cx="152400" cy="15239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88977" y="5662295"/>
            <a:ext cx="152400" cy="15239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88977" y="6262370"/>
            <a:ext cx="152400" cy="15239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88977" y="6862444"/>
            <a:ext cx="152400" cy="152399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787984" y="1915624"/>
            <a:ext cx="7159625" cy="526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40" b="1">
                <a:latin typeface="Times New Roman"/>
                <a:cs typeface="Times New Roman"/>
              </a:rPr>
              <a:t>JWT-</a:t>
            </a:r>
            <a:r>
              <a:rPr dirty="0" sz="4200" spc="-15" b="1">
                <a:latin typeface="Times New Roman"/>
                <a:cs typeface="Times New Roman"/>
              </a:rPr>
              <a:t> </a:t>
            </a:r>
            <a:r>
              <a:rPr dirty="0" sz="4200" spc="-110" b="1">
                <a:latin typeface="Times New Roman"/>
                <a:cs typeface="Times New Roman"/>
              </a:rPr>
              <a:t>based</a:t>
            </a:r>
            <a:r>
              <a:rPr dirty="0" sz="4200" spc="-10" b="1">
                <a:latin typeface="Times New Roman"/>
                <a:cs typeface="Times New Roman"/>
              </a:rPr>
              <a:t> </a:t>
            </a:r>
            <a:r>
              <a:rPr dirty="0" sz="4200" spc="-85" b="1">
                <a:latin typeface="Times New Roman"/>
                <a:cs typeface="Times New Roman"/>
              </a:rPr>
              <a:t>Authentication</a:t>
            </a:r>
            <a:endParaRPr sz="4200">
              <a:latin typeface="Times New Roman"/>
              <a:cs typeface="Times New Roman"/>
            </a:endParaRPr>
          </a:p>
          <a:p>
            <a:pPr marL="1025525" marR="5080">
              <a:lnSpc>
                <a:spcPct val="115799"/>
              </a:lnSpc>
              <a:spcBef>
                <a:spcPts val="2845"/>
              </a:spcBef>
            </a:pPr>
            <a:r>
              <a:rPr dirty="0" sz="3400" spc="-120">
                <a:latin typeface="Verdana"/>
                <a:cs typeface="Verdana"/>
              </a:rPr>
              <a:t>T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315">
                <a:latin typeface="Verdana"/>
                <a:cs typeface="Verdana"/>
              </a:rPr>
              <a:t>k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80">
                <a:latin typeface="Verdana"/>
                <a:cs typeface="Verdana"/>
              </a:rPr>
              <a:t>s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250">
                <a:latin typeface="Verdana"/>
                <a:cs typeface="Verdana"/>
              </a:rPr>
              <a:t>g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65">
                <a:latin typeface="Verdana"/>
                <a:cs typeface="Verdana"/>
              </a:rPr>
              <a:t>d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5">
                <a:latin typeface="Verdana"/>
                <a:cs typeface="Verdana"/>
              </a:rPr>
              <a:t>n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250">
                <a:latin typeface="Verdana"/>
                <a:cs typeface="Verdana"/>
              </a:rPr>
              <a:t>g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35">
                <a:latin typeface="Verdana"/>
                <a:cs typeface="Verdana"/>
              </a:rPr>
              <a:t>n  </a:t>
            </a:r>
            <a:r>
              <a:rPr dirty="0" sz="3400" spc="200">
                <a:latin typeface="Verdana"/>
                <a:cs typeface="Verdana"/>
              </a:rPr>
              <a:t>M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dd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120">
                <a:latin typeface="Verdana"/>
                <a:cs typeface="Verdana"/>
              </a:rPr>
              <a:t>w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75">
                <a:latin typeface="Verdana"/>
                <a:cs typeface="Verdana"/>
              </a:rPr>
              <a:t>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35">
                <a:latin typeface="Verdana"/>
                <a:cs typeface="Verdana"/>
              </a:rPr>
              <a:t>o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60">
                <a:latin typeface="Verdana"/>
                <a:cs typeface="Verdana"/>
              </a:rPr>
              <a:t>p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50">
                <a:latin typeface="Verdana"/>
                <a:cs typeface="Verdana"/>
              </a:rPr>
              <a:t>t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80">
                <a:latin typeface="Verdana"/>
                <a:cs typeface="Verdana"/>
              </a:rPr>
              <a:t>u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80">
                <a:latin typeface="Verdana"/>
                <a:cs typeface="Verdana"/>
              </a:rPr>
              <a:t>s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dirty="0" sz="4200" spc="-25" b="1">
                <a:latin typeface="Times New Roman"/>
                <a:cs typeface="Times New Roman"/>
              </a:rPr>
              <a:t>Roles</a:t>
            </a:r>
            <a:endParaRPr sz="4200">
              <a:latin typeface="Times New Roman"/>
              <a:cs typeface="Times New Roman"/>
            </a:endParaRPr>
          </a:p>
          <a:p>
            <a:pPr algn="just" marL="1363345" marR="4065904">
              <a:lnSpc>
                <a:spcPct val="115799"/>
              </a:lnSpc>
              <a:spcBef>
                <a:spcPts val="2530"/>
              </a:spcBef>
            </a:pPr>
            <a:r>
              <a:rPr dirty="0" sz="3400" spc="155">
                <a:latin typeface="Verdana"/>
                <a:cs typeface="Verdana"/>
              </a:rPr>
              <a:t>P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65">
                <a:latin typeface="Verdana"/>
                <a:cs typeface="Verdana"/>
              </a:rPr>
              <a:t>s  </a:t>
            </a:r>
            <a:r>
              <a:rPr dirty="0" sz="3400" spc="5">
                <a:latin typeface="Verdana"/>
                <a:cs typeface="Verdana"/>
              </a:rPr>
              <a:t>Doctors </a:t>
            </a:r>
            <a:r>
              <a:rPr dirty="0" sz="3400" spc="-1185">
                <a:latin typeface="Verdana"/>
                <a:cs typeface="Verdana"/>
              </a:rPr>
              <a:t> </a:t>
            </a:r>
            <a:r>
              <a:rPr dirty="0" sz="3400" spc="-55">
                <a:latin typeface="Verdana"/>
                <a:cs typeface="Verdana"/>
              </a:rPr>
              <a:t>Admins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3352" y="5171471"/>
            <a:ext cx="8434647" cy="51155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532" y="5401417"/>
            <a:ext cx="5819774" cy="26479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3020" y="5401417"/>
            <a:ext cx="5895974" cy="2647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41611" y="1699496"/>
            <a:ext cx="4343399" cy="3181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08562" y="1620397"/>
            <a:ext cx="1734368" cy="285271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54894" y="901795"/>
            <a:ext cx="173355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Output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3045" y="5007603"/>
            <a:ext cx="7944954" cy="52793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6903084" cy="5029200"/>
            <a:chOff x="0" y="0"/>
            <a:chExt cx="6903084" cy="50292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76574" cy="2590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036" y="1028700"/>
              <a:ext cx="5362574" cy="40004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78965" y="1028700"/>
            <a:ext cx="6279942" cy="38480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9150" y="5295900"/>
            <a:ext cx="5648324" cy="42386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6220" y="5442184"/>
            <a:ext cx="7541778" cy="48448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95503" y="2671288"/>
            <a:ext cx="1495425" cy="880110"/>
          </a:xfrm>
          <a:custGeom>
            <a:avLst/>
            <a:gdLst/>
            <a:ahLst/>
            <a:cxnLst/>
            <a:rect l="l" t="t" r="r" b="b"/>
            <a:pathLst>
              <a:path w="1495425" h="880110">
                <a:moveTo>
                  <a:pt x="244174" y="217170"/>
                </a:moveTo>
                <a:lnTo>
                  <a:pt x="221112" y="217170"/>
                </a:lnTo>
                <a:lnTo>
                  <a:pt x="249905" y="180340"/>
                </a:lnTo>
                <a:lnTo>
                  <a:pt x="285918" y="144780"/>
                </a:lnTo>
                <a:lnTo>
                  <a:pt x="327959" y="109220"/>
                </a:lnTo>
                <a:lnTo>
                  <a:pt x="374832" y="77470"/>
                </a:lnTo>
                <a:lnTo>
                  <a:pt x="425343" y="48260"/>
                </a:lnTo>
                <a:lnTo>
                  <a:pt x="483202" y="24130"/>
                </a:lnTo>
                <a:lnTo>
                  <a:pt x="539219" y="7620"/>
                </a:lnTo>
                <a:lnTo>
                  <a:pt x="592571" y="0"/>
                </a:lnTo>
                <a:lnTo>
                  <a:pt x="642433" y="0"/>
                </a:lnTo>
                <a:lnTo>
                  <a:pt x="687981" y="10160"/>
                </a:lnTo>
                <a:lnTo>
                  <a:pt x="703608" y="16510"/>
                </a:lnTo>
                <a:lnTo>
                  <a:pt x="592433" y="16510"/>
                </a:lnTo>
                <a:lnTo>
                  <a:pt x="541854" y="24130"/>
                </a:lnTo>
                <a:lnTo>
                  <a:pt x="488555" y="40640"/>
                </a:lnTo>
                <a:lnTo>
                  <a:pt x="433319" y="64770"/>
                </a:lnTo>
                <a:lnTo>
                  <a:pt x="383741" y="92710"/>
                </a:lnTo>
                <a:lnTo>
                  <a:pt x="337547" y="124460"/>
                </a:lnTo>
                <a:lnTo>
                  <a:pt x="296144" y="158750"/>
                </a:lnTo>
                <a:lnTo>
                  <a:pt x="260936" y="195580"/>
                </a:lnTo>
                <a:lnTo>
                  <a:pt x="244174" y="217170"/>
                </a:lnTo>
                <a:close/>
              </a:path>
              <a:path w="1495425" h="880110">
                <a:moveTo>
                  <a:pt x="709149" y="521970"/>
                </a:moveTo>
                <a:lnTo>
                  <a:pt x="644873" y="521970"/>
                </a:lnTo>
                <a:lnTo>
                  <a:pt x="677857" y="518160"/>
                </a:lnTo>
                <a:lnTo>
                  <a:pt x="703569" y="505460"/>
                </a:lnTo>
                <a:lnTo>
                  <a:pt x="715556" y="490220"/>
                </a:lnTo>
                <a:lnTo>
                  <a:pt x="717969" y="468630"/>
                </a:lnTo>
                <a:lnTo>
                  <a:pt x="714959" y="440690"/>
                </a:lnTo>
                <a:lnTo>
                  <a:pt x="712318" y="419100"/>
                </a:lnTo>
                <a:lnTo>
                  <a:pt x="710396" y="393700"/>
                </a:lnTo>
                <a:lnTo>
                  <a:pt x="712873" y="335280"/>
                </a:lnTo>
                <a:lnTo>
                  <a:pt x="724157" y="287020"/>
                </a:lnTo>
                <a:lnTo>
                  <a:pt x="741134" y="237490"/>
                </a:lnTo>
                <a:lnTo>
                  <a:pt x="755840" y="195580"/>
                </a:lnTo>
                <a:lnTo>
                  <a:pt x="766503" y="156210"/>
                </a:lnTo>
                <a:lnTo>
                  <a:pt x="769513" y="118110"/>
                </a:lnTo>
                <a:lnTo>
                  <a:pt x="749582" y="67310"/>
                </a:lnTo>
                <a:lnTo>
                  <a:pt x="710239" y="38100"/>
                </a:lnTo>
                <a:lnTo>
                  <a:pt x="639508" y="17780"/>
                </a:lnTo>
                <a:lnTo>
                  <a:pt x="592433" y="16510"/>
                </a:lnTo>
                <a:lnTo>
                  <a:pt x="703608" y="16510"/>
                </a:lnTo>
                <a:lnTo>
                  <a:pt x="744426" y="38100"/>
                </a:lnTo>
                <a:lnTo>
                  <a:pt x="777251" y="77470"/>
                </a:lnTo>
                <a:lnTo>
                  <a:pt x="787113" y="116840"/>
                </a:lnTo>
                <a:lnTo>
                  <a:pt x="787203" y="130810"/>
                </a:lnTo>
                <a:lnTo>
                  <a:pt x="894670" y="130810"/>
                </a:lnTo>
                <a:lnTo>
                  <a:pt x="862778" y="135890"/>
                </a:lnTo>
                <a:lnTo>
                  <a:pt x="825397" y="142240"/>
                </a:lnTo>
                <a:lnTo>
                  <a:pt x="800825" y="146050"/>
                </a:lnTo>
                <a:lnTo>
                  <a:pt x="795117" y="147320"/>
                </a:lnTo>
                <a:lnTo>
                  <a:pt x="785724" y="147320"/>
                </a:lnTo>
                <a:lnTo>
                  <a:pt x="781232" y="171450"/>
                </a:lnTo>
                <a:lnTo>
                  <a:pt x="774588" y="195580"/>
                </a:lnTo>
                <a:lnTo>
                  <a:pt x="766536" y="219710"/>
                </a:lnTo>
                <a:lnTo>
                  <a:pt x="749254" y="267970"/>
                </a:lnTo>
                <a:lnTo>
                  <a:pt x="741321" y="292100"/>
                </a:lnTo>
                <a:lnTo>
                  <a:pt x="730463" y="337820"/>
                </a:lnTo>
                <a:lnTo>
                  <a:pt x="727906" y="373380"/>
                </a:lnTo>
                <a:lnTo>
                  <a:pt x="727994" y="387350"/>
                </a:lnTo>
                <a:lnTo>
                  <a:pt x="728253" y="394970"/>
                </a:lnTo>
                <a:lnTo>
                  <a:pt x="862406" y="394970"/>
                </a:lnTo>
                <a:lnTo>
                  <a:pt x="867058" y="396240"/>
                </a:lnTo>
                <a:lnTo>
                  <a:pt x="869575" y="401320"/>
                </a:lnTo>
                <a:lnTo>
                  <a:pt x="868691" y="403860"/>
                </a:lnTo>
                <a:lnTo>
                  <a:pt x="819789" y="403860"/>
                </a:lnTo>
                <a:lnTo>
                  <a:pt x="783004" y="405130"/>
                </a:lnTo>
                <a:lnTo>
                  <a:pt x="751326" y="408940"/>
                </a:lnTo>
                <a:lnTo>
                  <a:pt x="729638" y="412750"/>
                </a:lnTo>
                <a:lnTo>
                  <a:pt x="730512" y="421640"/>
                </a:lnTo>
                <a:lnTo>
                  <a:pt x="731560" y="430530"/>
                </a:lnTo>
                <a:lnTo>
                  <a:pt x="732563" y="438150"/>
                </a:lnTo>
                <a:lnTo>
                  <a:pt x="735677" y="469900"/>
                </a:lnTo>
                <a:lnTo>
                  <a:pt x="732383" y="496570"/>
                </a:lnTo>
                <a:lnTo>
                  <a:pt x="716882" y="518160"/>
                </a:lnTo>
                <a:lnTo>
                  <a:pt x="709149" y="521970"/>
                </a:lnTo>
                <a:close/>
              </a:path>
              <a:path w="1495425" h="880110">
                <a:moveTo>
                  <a:pt x="894670" y="130810"/>
                </a:moveTo>
                <a:lnTo>
                  <a:pt x="787891" y="130810"/>
                </a:lnTo>
                <a:lnTo>
                  <a:pt x="797671" y="129540"/>
                </a:lnTo>
                <a:lnTo>
                  <a:pt x="822345" y="124460"/>
                </a:lnTo>
                <a:lnTo>
                  <a:pt x="964007" y="101600"/>
                </a:lnTo>
                <a:lnTo>
                  <a:pt x="1156884" y="74930"/>
                </a:lnTo>
                <a:lnTo>
                  <a:pt x="1221391" y="68580"/>
                </a:lnTo>
                <a:lnTo>
                  <a:pt x="1282019" y="63500"/>
                </a:lnTo>
                <a:lnTo>
                  <a:pt x="1336373" y="62230"/>
                </a:lnTo>
                <a:lnTo>
                  <a:pt x="1339249" y="62230"/>
                </a:lnTo>
                <a:lnTo>
                  <a:pt x="1392152" y="69850"/>
                </a:lnTo>
                <a:lnTo>
                  <a:pt x="1412141" y="80010"/>
                </a:lnTo>
                <a:lnTo>
                  <a:pt x="1336625" y="80010"/>
                </a:lnTo>
                <a:lnTo>
                  <a:pt x="1282673" y="81280"/>
                </a:lnTo>
                <a:lnTo>
                  <a:pt x="1222439" y="86360"/>
                </a:lnTo>
                <a:lnTo>
                  <a:pt x="1158311" y="92710"/>
                </a:lnTo>
                <a:lnTo>
                  <a:pt x="966425" y="119380"/>
                </a:lnTo>
                <a:lnTo>
                  <a:pt x="894670" y="130810"/>
                </a:lnTo>
                <a:close/>
              </a:path>
              <a:path w="1495425" h="880110">
                <a:moveTo>
                  <a:pt x="1371069" y="360680"/>
                </a:moveTo>
                <a:lnTo>
                  <a:pt x="1128635" y="360680"/>
                </a:lnTo>
                <a:lnTo>
                  <a:pt x="1198355" y="359410"/>
                </a:lnTo>
                <a:lnTo>
                  <a:pt x="1269385" y="356870"/>
                </a:lnTo>
                <a:lnTo>
                  <a:pt x="1339244" y="350520"/>
                </a:lnTo>
                <a:lnTo>
                  <a:pt x="1392841" y="337820"/>
                </a:lnTo>
                <a:lnTo>
                  <a:pt x="1432762" y="313690"/>
                </a:lnTo>
                <a:lnTo>
                  <a:pt x="1459711" y="280670"/>
                </a:lnTo>
                <a:lnTo>
                  <a:pt x="1474395" y="243840"/>
                </a:lnTo>
                <a:lnTo>
                  <a:pt x="1477517" y="204470"/>
                </a:lnTo>
                <a:lnTo>
                  <a:pt x="1470182" y="167640"/>
                </a:lnTo>
                <a:lnTo>
                  <a:pt x="1452630" y="133350"/>
                </a:lnTo>
                <a:lnTo>
                  <a:pt x="1424655" y="105410"/>
                </a:lnTo>
                <a:lnTo>
                  <a:pt x="1386055" y="86360"/>
                </a:lnTo>
                <a:lnTo>
                  <a:pt x="1336625" y="80010"/>
                </a:lnTo>
                <a:lnTo>
                  <a:pt x="1412141" y="80010"/>
                </a:lnTo>
                <a:lnTo>
                  <a:pt x="1434628" y="91440"/>
                </a:lnTo>
                <a:lnTo>
                  <a:pt x="1466252" y="123190"/>
                </a:lnTo>
                <a:lnTo>
                  <a:pt x="1486599" y="161290"/>
                </a:lnTo>
                <a:lnTo>
                  <a:pt x="1495245" y="203200"/>
                </a:lnTo>
                <a:lnTo>
                  <a:pt x="1491795" y="247650"/>
                </a:lnTo>
                <a:lnTo>
                  <a:pt x="1475455" y="289560"/>
                </a:lnTo>
                <a:lnTo>
                  <a:pt x="1445435" y="326390"/>
                </a:lnTo>
                <a:lnTo>
                  <a:pt x="1400944" y="353060"/>
                </a:lnTo>
                <a:lnTo>
                  <a:pt x="1371069" y="360680"/>
                </a:lnTo>
                <a:close/>
              </a:path>
              <a:path w="1495425" h="880110">
                <a:moveTo>
                  <a:pt x="789408" y="148590"/>
                </a:moveTo>
                <a:lnTo>
                  <a:pt x="787424" y="148590"/>
                </a:lnTo>
                <a:lnTo>
                  <a:pt x="785724" y="147320"/>
                </a:lnTo>
                <a:lnTo>
                  <a:pt x="795117" y="147320"/>
                </a:lnTo>
                <a:lnTo>
                  <a:pt x="789408" y="148590"/>
                </a:lnTo>
                <a:close/>
              </a:path>
              <a:path w="1495425" h="880110">
                <a:moveTo>
                  <a:pt x="171950" y="829310"/>
                </a:moveTo>
                <a:lnTo>
                  <a:pt x="115115" y="817880"/>
                </a:lnTo>
                <a:lnTo>
                  <a:pt x="64404" y="783590"/>
                </a:lnTo>
                <a:lnTo>
                  <a:pt x="41723" y="751840"/>
                </a:lnTo>
                <a:lnTo>
                  <a:pt x="24390" y="712470"/>
                </a:lnTo>
                <a:lnTo>
                  <a:pt x="11978" y="668020"/>
                </a:lnTo>
                <a:lnTo>
                  <a:pt x="4059" y="618490"/>
                </a:lnTo>
                <a:lnTo>
                  <a:pt x="209" y="565150"/>
                </a:lnTo>
                <a:lnTo>
                  <a:pt x="0" y="511810"/>
                </a:lnTo>
                <a:lnTo>
                  <a:pt x="3005" y="459740"/>
                </a:lnTo>
                <a:lnTo>
                  <a:pt x="8799" y="408940"/>
                </a:lnTo>
                <a:lnTo>
                  <a:pt x="16954" y="361950"/>
                </a:lnTo>
                <a:lnTo>
                  <a:pt x="27045" y="321310"/>
                </a:lnTo>
                <a:lnTo>
                  <a:pt x="51256" y="262890"/>
                </a:lnTo>
                <a:lnTo>
                  <a:pt x="85602" y="226060"/>
                </a:lnTo>
                <a:lnTo>
                  <a:pt x="141818" y="207010"/>
                </a:lnTo>
                <a:lnTo>
                  <a:pt x="174480" y="207010"/>
                </a:lnTo>
                <a:lnTo>
                  <a:pt x="201984" y="212090"/>
                </a:lnTo>
                <a:lnTo>
                  <a:pt x="221112" y="217170"/>
                </a:lnTo>
                <a:lnTo>
                  <a:pt x="244174" y="217170"/>
                </a:lnTo>
                <a:lnTo>
                  <a:pt x="239244" y="223520"/>
                </a:lnTo>
                <a:lnTo>
                  <a:pt x="169575" y="223520"/>
                </a:lnTo>
                <a:lnTo>
                  <a:pt x="142109" y="224790"/>
                </a:lnTo>
                <a:lnTo>
                  <a:pt x="95347" y="241300"/>
                </a:lnTo>
                <a:lnTo>
                  <a:pt x="65986" y="273050"/>
                </a:lnTo>
                <a:lnTo>
                  <a:pt x="41974" y="332740"/>
                </a:lnTo>
                <a:lnTo>
                  <a:pt x="31248" y="378460"/>
                </a:lnTo>
                <a:lnTo>
                  <a:pt x="23260" y="429260"/>
                </a:lnTo>
                <a:lnTo>
                  <a:pt x="18373" y="483870"/>
                </a:lnTo>
                <a:lnTo>
                  <a:pt x="16948" y="539750"/>
                </a:lnTo>
                <a:lnTo>
                  <a:pt x="19349" y="594360"/>
                </a:lnTo>
                <a:lnTo>
                  <a:pt x="25936" y="647700"/>
                </a:lnTo>
                <a:lnTo>
                  <a:pt x="37074" y="694690"/>
                </a:lnTo>
                <a:lnTo>
                  <a:pt x="53123" y="736600"/>
                </a:lnTo>
                <a:lnTo>
                  <a:pt x="74447" y="768350"/>
                </a:lnTo>
                <a:lnTo>
                  <a:pt x="141152" y="807720"/>
                </a:lnTo>
                <a:lnTo>
                  <a:pt x="174250" y="811530"/>
                </a:lnTo>
                <a:lnTo>
                  <a:pt x="233905" y="811530"/>
                </a:lnTo>
                <a:lnTo>
                  <a:pt x="224611" y="816610"/>
                </a:lnTo>
                <a:lnTo>
                  <a:pt x="208981" y="822960"/>
                </a:lnTo>
                <a:lnTo>
                  <a:pt x="191487" y="828040"/>
                </a:lnTo>
                <a:lnTo>
                  <a:pt x="171950" y="829310"/>
                </a:lnTo>
                <a:close/>
              </a:path>
              <a:path w="1495425" h="880110">
                <a:moveTo>
                  <a:pt x="191445" y="467360"/>
                </a:moveTo>
                <a:lnTo>
                  <a:pt x="186136" y="466090"/>
                </a:lnTo>
                <a:lnTo>
                  <a:pt x="183952" y="461010"/>
                </a:lnTo>
                <a:lnTo>
                  <a:pt x="179220" y="448310"/>
                </a:lnTo>
                <a:lnTo>
                  <a:pt x="173169" y="412750"/>
                </a:lnTo>
                <a:lnTo>
                  <a:pt x="175128" y="353060"/>
                </a:lnTo>
                <a:lnTo>
                  <a:pt x="194427" y="270510"/>
                </a:lnTo>
                <a:lnTo>
                  <a:pt x="197682" y="260350"/>
                </a:lnTo>
                <a:lnTo>
                  <a:pt x="201611" y="251460"/>
                </a:lnTo>
                <a:lnTo>
                  <a:pt x="211392" y="232410"/>
                </a:lnTo>
                <a:lnTo>
                  <a:pt x="169575" y="223520"/>
                </a:lnTo>
                <a:lnTo>
                  <a:pt x="239244" y="223520"/>
                </a:lnTo>
                <a:lnTo>
                  <a:pt x="233328" y="231140"/>
                </a:lnTo>
                <a:lnTo>
                  <a:pt x="233168" y="232410"/>
                </a:lnTo>
                <a:lnTo>
                  <a:pt x="232506" y="233680"/>
                </a:lnTo>
                <a:lnTo>
                  <a:pt x="231739" y="234950"/>
                </a:lnTo>
                <a:lnTo>
                  <a:pt x="230829" y="234950"/>
                </a:lnTo>
                <a:lnTo>
                  <a:pt x="224688" y="245110"/>
                </a:lnTo>
                <a:lnTo>
                  <a:pt x="193069" y="354330"/>
                </a:lnTo>
                <a:lnTo>
                  <a:pt x="190883" y="408940"/>
                </a:lnTo>
                <a:lnTo>
                  <a:pt x="196044" y="441960"/>
                </a:lnTo>
                <a:lnTo>
                  <a:pt x="199838" y="453390"/>
                </a:lnTo>
                <a:lnTo>
                  <a:pt x="201986" y="458470"/>
                </a:lnTo>
                <a:lnTo>
                  <a:pt x="200189" y="463550"/>
                </a:lnTo>
                <a:lnTo>
                  <a:pt x="191445" y="467360"/>
                </a:lnTo>
                <a:close/>
              </a:path>
              <a:path w="1495425" h="880110">
                <a:moveTo>
                  <a:pt x="389985" y="660400"/>
                </a:moveTo>
                <a:lnTo>
                  <a:pt x="383753" y="660400"/>
                </a:lnTo>
                <a:lnTo>
                  <a:pt x="380899" y="659130"/>
                </a:lnTo>
                <a:lnTo>
                  <a:pt x="376549" y="652780"/>
                </a:lnTo>
                <a:lnTo>
                  <a:pt x="377734" y="646430"/>
                </a:lnTo>
                <a:lnTo>
                  <a:pt x="381858" y="643890"/>
                </a:lnTo>
                <a:lnTo>
                  <a:pt x="424046" y="612140"/>
                </a:lnTo>
                <a:lnTo>
                  <a:pt x="448393" y="581660"/>
                </a:lnTo>
                <a:lnTo>
                  <a:pt x="460900" y="553720"/>
                </a:lnTo>
                <a:lnTo>
                  <a:pt x="467568" y="525780"/>
                </a:lnTo>
                <a:lnTo>
                  <a:pt x="470395" y="511810"/>
                </a:lnTo>
                <a:lnTo>
                  <a:pt x="472299" y="504190"/>
                </a:lnTo>
                <a:lnTo>
                  <a:pt x="472588" y="504190"/>
                </a:lnTo>
                <a:lnTo>
                  <a:pt x="475569" y="488950"/>
                </a:lnTo>
                <a:lnTo>
                  <a:pt x="479813" y="473710"/>
                </a:lnTo>
                <a:lnTo>
                  <a:pt x="485335" y="459740"/>
                </a:lnTo>
                <a:lnTo>
                  <a:pt x="492273" y="443230"/>
                </a:lnTo>
                <a:lnTo>
                  <a:pt x="492588" y="443230"/>
                </a:lnTo>
                <a:lnTo>
                  <a:pt x="479741" y="407670"/>
                </a:lnTo>
                <a:lnTo>
                  <a:pt x="474414" y="361950"/>
                </a:lnTo>
                <a:lnTo>
                  <a:pt x="480363" y="306070"/>
                </a:lnTo>
                <a:lnTo>
                  <a:pt x="501350" y="240030"/>
                </a:lnTo>
                <a:lnTo>
                  <a:pt x="508416" y="233680"/>
                </a:lnTo>
                <a:lnTo>
                  <a:pt x="517480" y="237490"/>
                </a:lnTo>
                <a:lnTo>
                  <a:pt x="519624" y="242570"/>
                </a:lnTo>
                <a:lnTo>
                  <a:pt x="517742" y="246380"/>
                </a:lnTo>
                <a:lnTo>
                  <a:pt x="499847" y="300990"/>
                </a:lnTo>
                <a:lnTo>
                  <a:pt x="492476" y="350520"/>
                </a:lnTo>
                <a:lnTo>
                  <a:pt x="495581" y="396240"/>
                </a:lnTo>
                <a:lnTo>
                  <a:pt x="509116" y="436880"/>
                </a:lnTo>
                <a:lnTo>
                  <a:pt x="526832" y="462280"/>
                </a:lnTo>
                <a:lnTo>
                  <a:pt x="503312" y="462280"/>
                </a:lnTo>
                <a:lnTo>
                  <a:pt x="488735" y="515620"/>
                </a:lnTo>
                <a:lnTo>
                  <a:pt x="492627" y="565150"/>
                </a:lnTo>
                <a:lnTo>
                  <a:pt x="493928" y="567690"/>
                </a:lnTo>
                <a:lnTo>
                  <a:pt x="475033" y="567690"/>
                </a:lnTo>
                <a:lnTo>
                  <a:pt x="465028" y="589280"/>
                </a:lnTo>
                <a:lnTo>
                  <a:pt x="449133" y="610870"/>
                </a:lnTo>
                <a:lnTo>
                  <a:pt x="425298" y="633730"/>
                </a:lnTo>
                <a:lnTo>
                  <a:pt x="391472" y="659130"/>
                </a:lnTo>
                <a:lnTo>
                  <a:pt x="389985" y="660400"/>
                </a:lnTo>
                <a:close/>
              </a:path>
              <a:path w="1495425" h="880110">
                <a:moveTo>
                  <a:pt x="856343" y="697230"/>
                </a:moveTo>
                <a:lnTo>
                  <a:pt x="755622" y="697230"/>
                </a:lnTo>
                <a:lnTo>
                  <a:pt x="812400" y="690880"/>
                </a:lnTo>
                <a:lnTo>
                  <a:pt x="863707" y="675640"/>
                </a:lnTo>
                <a:lnTo>
                  <a:pt x="907898" y="654050"/>
                </a:lnTo>
                <a:lnTo>
                  <a:pt x="943327" y="624840"/>
                </a:lnTo>
                <a:lnTo>
                  <a:pt x="957242" y="608330"/>
                </a:lnTo>
                <a:lnTo>
                  <a:pt x="977078" y="580390"/>
                </a:lnTo>
                <a:lnTo>
                  <a:pt x="990284" y="551180"/>
                </a:lnTo>
                <a:lnTo>
                  <a:pt x="996828" y="523240"/>
                </a:lnTo>
                <a:lnTo>
                  <a:pt x="996675" y="494030"/>
                </a:lnTo>
                <a:lnTo>
                  <a:pt x="981587" y="447040"/>
                </a:lnTo>
                <a:lnTo>
                  <a:pt x="955754" y="410210"/>
                </a:lnTo>
                <a:lnTo>
                  <a:pt x="912612" y="370840"/>
                </a:lnTo>
                <a:lnTo>
                  <a:pt x="897043" y="369570"/>
                </a:lnTo>
                <a:lnTo>
                  <a:pt x="885382" y="369570"/>
                </a:lnTo>
                <a:lnTo>
                  <a:pt x="877965" y="368300"/>
                </a:lnTo>
                <a:lnTo>
                  <a:pt x="870249" y="368300"/>
                </a:lnTo>
                <a:lnTo>
                  <a:pt x="866645" y="363220"/>
                </a:lnTo>
                <a:lnTo>
                  <a:pt x="867524" y="354330"/>
                </a:lnTo>
                <a:lnTo>
                  <a:pt x="871759" y="350520"/>
                </a:lnTo>
                <a:lnTo>
                  <a:pt x="876725" y="350520"/>
                </a:lnTo>
                <a:lnTo>
                  <a:pt x="886499" y="351790"/>
                </a:lnTo>
                <a:lnTo>
                  <a:pt x="912464" y="353060"/>
                </a:lnTo>
                <a:lnTo>
                  <a:pt x="952140" y="355600"/>
                </a:lnTo>
                <a:lnTo>
                  <a:pt x="1062706" y="360680"/>
                </a:lnTo>
                <a:lnTo>
                  <a:pt x="1371069" y="360680"/>
                </a:lnTo>
                <a:lnTo>
                  <a:pt x="1341193" y="368300"/>
                </a:lnTo>
                <a:lnTo>
                  <a:pt x="1288262" y="373380"/>
                </a:lnTo>
                <a:lnTo>
                  <a:pt x="943922" y="373380"/>
                </a:lnTo>
                <a:lnTo>
                  <a:pt x="964714" y="393700"/>
                </a:lnTo>
                <a:lnTo>
                  <a:pt x="986091" y="420370"/>
                </a:lnTo>
                <a:lnTo>
                  <a:pt x="1003973" y="453390"/>
                </a:lnTo>
                <a:lnTo>
                  <a:pt x="1014279" y="492760"/>
                </a:lnTo>
                <a:lnTo>
                  <a:pt x="1014648" y="523240"/>
                </a:lnTo>
                <a:lnTo>
                  <a:pt x="1008001" y="554990"/>
                </a:lnTo>
                <a:lnTo>
                  <a:pt x="994380" y="585470"/>
                </a:lnTo>
                <a:lnTo>
                  <a:pt x="973829" y="615950"/>
                </a:lnTo>
                <a:lnTo>
                  <a:pt x="978224" y="632460"/>
                </a:lnTo>
                <a:lnTo>
                  <a:pt x="960585" y="632460"/>
                </a:lnTo>
                <a:lnTo>
                  <a:pt x="959151" y="633730"/>
                </a:lnTo>
                <a:lnTo>
                  <a:pt x="957757" y="635000"/>
                </a:lnTo>
                <a:lnTo>
                  <a:pt x="956266" y="637540"/>
                </a:lnTo>
                <a:lnTo>
                  <a:pt x="922146" y="665480"/>
                </a:lnTo>
                <a:lnTo>
                  <a:pt x="882193" y="688340"/>
                </a:lnTo>
                <a:lnTo>
                  <a:pt x="856343" y="697230"/>
                </a:lnTo>
                <a:close/>
              </a:path>
              <a:path w="1495425" h="880110">
                <a:moveTo>
                  <a:pt x="1180450" y="378460"/>
                </a:moveTo>
                <a:lnTo>
                  <a:pt x="1075151" y="378460"/>
                </a:lnTo>
                <a:lnTo>
                  <a:pt x="1026195" y="377190"/>
                </a:lnTo>
                <a:lnTo>
                  <a:pt x="982051" y="374650"/>
                </a:lnTo>
                <a:lnTo>
                  <a:pt x="943922" y="373380"/>
                </a:lnTo>
                <a:lnTo>
                  <a:pt x="1288262" y="373380"/>
                </a:lnTo>
                <a:lnTo>
                  <a:pt x="1180450" y="378460"/>
                </a:lnTo>
                <a:close/>
              </a:path>
              <a:path w="1495425" h="880110">
                <a:moveTo>
                  <a:pt x="862406" y="394970"/>
                </a:moveTo>
                <a:lnTo>
                  <a:pt x="728253" y="394970"/>
                </a:lnTo>
                <a:lnTo>
                  <a:pt x="752334" y="389890"/>
                </a:lnTo>
                <a:lnTo>
                  <a:pt x="785586" y="386080"/>
                </a:lnTo>
                <a:lnTo>
                  <a:pt x="823709" y="387350"/>
                </a:lnTo>
                <a:lnTo>
                  <a:pt x="862406" y="394970"/>
                </a:lnTo>
                <a:close/>
              </a:path>
              <a:path w="1495425" h="880110">
                <a:moveTo>
                  <a:pt x="861474" y="412750"/>
                </a:moveTo>
                <a:lnTo>
                  <a:pt x="856800" y="411480"/>
                </a:lnTo>
                <a:lnTo>
                  <a:pt x="819789" y="403860"/>
                </a:lnTo>
                <a:lnTo>
                  <a:pt x="868691" y="403860"/>
                </a:lnTo>
                <a:lnTo>
                  <a:pt x="866481" y="410210"/>
                </a:lnTo>
                <a:lnTo>
                  <a:pt x="861474" y="412750"/>
                </a:lnTo>
                <a:close/>
              </a:path>
              <a:path w="1495425" h="880110">
                <a:moveTo>
                  <a:pt x="656890" y="539750"/>
                </a:moveTo>
                <a:lnTo>
                  <a:pt x="647101" y="539750"/>
                </a:lnTo>
                <a:lnTo>
                  <a:pt x="615136" y="537210"/>
                </a:lnTo>
                <a:lnTo>
                  <a:pt x="581891" y="527050"/>
                </a:lnTo>
                <a:lnTo>
                  <a:pt x="549474" y="509270"/>
                </a:lnTo>
                <a:lnTo>
                  <a:pt x="519992" y="483870"/>
                </a:lnTo>
                <a:lnTo>
                  <a:pt x="515897" y="478790"/>
                </a:lnTo>
                <a:lnTo>
                  <a:pt x="507502" y="468630"/>
                </a:lnTo>
                <a:lnTo>
                  <a:pt x="503312" y="462280"/>
                </a:lnTo>
                <a:lnTo>
                  <a:pt x="526832" y="462280"/>
                </a:lnTo>
                <a:lnTo>
                  <a:pt x="533033" y="471170"/>
                </a:lnTo>
                <a:lnTo>
                  <a:pt x="567845" y="499110"/>
                </a:lnTo>
                <a:lnTo>
                  <a:pt x="606663" y="516890"/>
                </a:lnTo>
                <a:lnTo>
                  <a:pt x="644873" y="521970"/>
                </a:lnTo>
                <a:lnTo>
                  <a:pt x="709149" y="521970"/>
                </a:lnTo>
                <a:lnTo>
                  <a:pt x="683374" y="534670"/>
                </a:lnTo>
                <a:lnTo>
                  <a:pt x="675100" y="537210"/>
                </a:lnTo>
                <a:lnTo>
                  <a:pt x="656890" y="539750"/>
                </a:lnTo>
                <a:close/>
              </a:path>
              <a:path w="1495425" h="880110">
                <a:moveTo>
                  <a:pt x="555245" y="857250"/>
                </a:moveTo>
                <a:lnTo>
                  <a:pt x="449961" y="857250"/>
                </a:lnTo>
                <a:lnTo>
                  <a:pt x="494320" y="853440"/>
                </a:lnTo>
                <a:lnTo>
                  <a:pt x="531300" y="845820"/>
                </a:lnTo>
                <a:lnTo>
                  <a:pt x="559199" y="836930"/>
                </a:lnTo>
                <a:lnTo>
                  <a:pt x="553375" y="834390"/>
                </a:lnTo>
                <a:lnTo>
                  <a:pt x="550561" y="831850"/>
                </a:lnTo>
                <a:lnTo>
                  <a:pt x="509819" y="797560"/>
                </a:lnTo>
                <a:lnTo>
                  <a:pt x="483207" y="756920"/>
                </a:lnTo>
                <a:lnTo>
                  <a:pt x="470994" y="711200"/>
                </a:lnTo>
                <a:lnTo>
                  <a:pt x="473448" y="661670"/>
                </a:lnTo>
                <a:lnTo>
                  <a:pt x="490835" y="608330"/>
                </a:lnTo>
                <a:lnTo>
                  <a:pt x="491150" y="608330"/>
                </a:lnTo>
                <a:lnTo>
                  <a:pt x="491558" y="607060"/>
                </a:lnTo>
                <a:lnTo>
                  <a:pt x="492011" y="607060"/>
                </a:lnTo>
                <a:lnTo>
                  <a:pt x="486609" y="596900"/>
                </a:lnTo>
                <a:lnTo>
                  <a:pt x="481978" y="588010"/>
                </a:lnTo>
                <a:lnTo>
                  <a:pt x="478118" y="577850"/>
                </a:lnTo>
                <a:lnTo>
                  <a:pt x="475033" y="567690"/>
                </a:lnTo>
                <a:lnTo>
                  <a:pt x="493928" y="567690"/>
                </a:lnTo>
                <a:lnTo>
                  <a:pt x="514743" y="608330"/>
                </a:lnTo>
                <a:lnTo>
                  <a:pt x="530782" y="623570"/>
                </a:lnTo>
                <a:lnTo>
                  <a:pt x="503751" y="623570"/>
                </a:lnTo>
                <a:lnTo>
                  <a:pt x="488297" y="681990"/>
                </a:lnTo>
                <a:lnTo>
                  <a:pt x="492261" y="730250"/>
                </a:lnTo>
                <a:lnTo>
                  <a:pt x="509603" y="768350"/>
                </a:lnTo>
                <a:lnTo>
                  <a:pt x="534281" y="797560"/>
                </a:lnTo>
                <a:lnTo>
                  <a:pt x="600031" y="838200"/>
                </a:lnTo>
                <a:lnTo>
                  <a:pt x="632905" y="848360"/>
                </a:lnTo>
                <a:lnTo>
                  <a:pt x="580233" y="848360"/>
                </a:lnTo>
                <a:lnTo>
                  <a:pt x="559717" y="855980"/>
                </a:lnTo>
                <a:lnTo>
                  <a:pt x="555245" y="857250"/>
                </a:lnTo>
                <a:close/>
              </a:path>
              <a:path w="1495425" h="880110">
                <a:moveTo>
                  <a:pt x="233905" y="811530"/>
                </a:moveTo>
                <a:lnTo>
                  <a:pt x="174250" y="811530"/>
                </a:lnTo>
                <a:lnTo>
                  <a:pt x="201808" y="807720"/>
                </a:lnTo>
                <a:lnTo>
                  <a:pt x="224930" y="796290"/>
                </a:lnTo>
                <a:lnTo>
                  <a:pt x="188221" y="742950"/>
                </a:lnTo>
                <a:lnTo>
                  <a:pt x="174074" y="688340"/>
                </a:lnTo>
                <a:lnTo>
                  <a:pt x="174254" y="640080"/>
                </a:lnTo>
                <a:lnTo>
                  <a:pt x="180528" y="605790"/>
                </a:lnTo>
                <a:lnTo>
                  <a:pt x="184662" y="591820"/>
                </a:lnTo>
                <a:lnTo>
                  <a:pt x="186416" y="586740"/>
                </a:lnTo>
                <a:lnTo>
                  <a:pt x="191556" y="585470"/>
                </a:lnTo>
                <a:lnTo>
                  <a:pt x="200704" y="588010"/>
                </a:lnTo>
                <a:lnTo>
                  <a:pt x="202998" y="593090"/>
                </a:lnTo>
                <a:lnTo>
                  <a:pt x="201245" y="598170"/>
                </a:lnTo>
                <a:lnTo>
                  <a:pt x="197018" y="612140"/>
                </a:lnTo>
                <a:lnTo>
                  <a:pt x="191260" y="642620"/>
                </a:lnTo>
                <a:lnTo>
                  <a:pt x="190805" y="684530"/>
                </a:lnTo>
                <a:lnTo>
                  <a:pt x="202491" y="732790"/>
                </a:lnTo>
                <a:lnTo>
                  <a:pt x="233151" y="779780"/>
                </a:lnTo>
                <a:lnTo>
                  <a:pt x="272510" y="808990"/>
                </a:lnTo>
                <a:lnTo>
                  <a:pt x="238552" y="808990"/>
                </a:lnTo>
                <a:lnTo>
                  <a:pt x="233905" y="811530"/>
                </a:lnTo>
                <a:close/>
              </a:path>
              <a:path w="1495425" h="880110">
                <a:moveTo>
                  <a:pt x="742053" y="715010"/>
                </a:moveTo>
                <a:lnTo>
                  <a:pt x="687370" y="711200"/>
                </a:lnTo>
                <a:lnTo>
                  <a:pt x="634858" y="701040"/>
                </a:lnTo>
                <a:lnTo>
                  <a:pt x="586618" y="684530"/>
                </a:lnTo>
                <a:lnTo>
                  <a:pt x="544751" y="660400"/>
                </a:lnTo>
                <a:lnTo>
                  <a:pt x="522257" y="642620"/>
                </a:lnTo>
                <a:lnTo>
                  <a:pt x="512504" y="633730"/>
                </a:lnTo>
                <a:lnTo>
                  <a:pt x="503751" y="623570"/>
                </a:lnTo>
                <a:lnTo>
                  <a:pt x="530782" y="623570"/>
                </a:lnTo>
                <a:lnTo>
                  <a:pt x="554840" y="646430"/>
                </a:lnTo>
                <a:lnTo>
                  <a:pt x="596987" y="669290"/>
                </a:lnTo>
                <a:lnTo>
                  <a:pt x="646029" y="685800"/>
                </a:lnTo>
                <a:lnTo>
                  <a:pt x="699673" y="695960"/>
                </a:lnTo>
                <a:lnTo>
                  <a:pt x="755622" y="697230"/>
                </a:lnTo>
                <a:lnTo>
                  <a:pt x="856343" y="697230"/>
                </a:lnTo>
                <a:lnTo>
                  <a:pt x="837879" y="703580"/>
                </a:lnTo>
                <a:lnTo>
                  <a:pt x="790675" y="712470"/>
                </a:lnTo>
                <a:lnTo>
                  <a:pt x="742053" y="715010"/>
                </a:lnTo>
                <a:close/>
              </a:path>
              <a:path w="1495425" h="880110">
                <a:moveTo>
                  <a:pt x="831547" y="862330"/>
                </a:moveTo>
                <a:lnTo>
                  <a:pt x="743769" y="862330"/>
                </a:lnTo>
                <a:lnTo>
                  <a:pt x="793025" y="855980"/>
                </a:lnTo>
                <a:lnTo>
                  <a:pt x="839555" y="842010"/>
                </a:lnTo>
                <a:lnTo>
                  <a:pt x="881322" y="820420"/>
                </a:lnTo>
                <a:lnTo>
                  <a:pt x="916287" y="789940"/>
                </a:lnTo>
                <a:lnTo>
                  <a:pt x="945256" y="750570"/>
                </a:lnTo>
                <a:lnTo>
                  <a:pt x="962303" y="711200"/>
                </a:lnTo>
                <a:lnTo>
                  <a:pt x="967416" y="671830"/>
                </a:lnTo>
                <a:lnTo>
                  <a:pt x="960585" y="632460"/>
                </a:lnTo>
                <a:lnTo>
                  <a:pt x="978224" y="632460"/>
                </a:lnTo>
                <a:lnTo>
                  <a:pt x="983634" y="652780"/>
                </a:lnTo>
                <a:lnTo>
                  <a:pt x="983233" y="697230"/>
                </a:lnTo>
                <a:lnTo>
                  <a:pt x="967064" y="746760"/>
                </a:lnTo>
                <a:lnTo>
                  <a:pt x="929563" y="801370"/>
                </a:lnTo>
                <a:lnTo>
                  <a:pt x="897425" y="830580"/>
                </a:lnTo>
                <a:lnTo>
                  <a:pt x="859598" y="852170"/>
                </a:lnTo>
                <a:lnTo>
                  <a:pt x="831547" y="862330"/>
                </a:lnTo>
                <a:close/>
              </a:path>
              <a:path w="1495425" h="880110">
                <a:moveTo>
                  <a:pt x="440416" y="875030"/>
                </a:moveTo>
                <a:lnTo>
                  <a:pt x="364034" y="866140"/>
                </a:lnTo>
                <a:lnTo>
                  <a:pt x="323237" y="854710"/>
                </a:lnTo>
                <a:lnTo>
                  <a:pt x="281522" y="836930"/>
                </a:lnTo>
                <a:lnTo>
                  <a:pt x="258338" y="822960"/>
                </a:lnTo>
                <a:lnTo>
                  <a:pt x="248038" y="816610"/>
                </a:lnTo>
                <a:lnTo>
                  <a:pt x="238552" y="808990"/>
                </a:lnTo>
                <a:lnTo>
                  <a:pt x="272510" y="808990"/>
                </a:lnTo>
                <a:lnTo>
                  <a:pt x="289623" y="821690"/>
                </a:lnTo>
                <a:lnTo>
                  <a:pt x="345910" y="843280"/>
                </a:lnTo>
                <a:lnTo>
                  <a:pt x="399923" y="854710"/>
                </a:lnTo>
                <a:lnTo>
                  <a:pt x="449961" y="857250"/>
                </a:lnTo>
                <a:lnTo>
                  <a:pt x="555245" y="857250"/>
                </a:lnTo>
                <a:lnTo>
                  <a:pt x="528410" y="864870"/>
                </a:lnTo>
                <a:lnTo>
                  <a:pt x="488060" y="871220"/>
                </a:lnTo>
                <a:lnTo>
                  <a:pt x="440416" y="875030"/>
                </a:lnTo>
                <a:close/>
              </a:path>
              <a:path w="1495425" h="880110">
                <a:moveTo>
                  <a:pt x="726371" y="880110"/>
                </a:moveTo>
                <a:lnTo>
                  <a:pt x="687657" y="877570"/>
                </a:lnTo>
                <a:lnTo>
                  <a:pt x="649837" y="871220"/>
                </a:lnTo>
                <a:lnTo>
                  <a:pt x="613750" y="862330"/>
                </a:lnTo>
                <a:lnTo>
                  <a:pt x="580233" y="848360"/>
                </a:lnTo>
                <a:lnTo>
                  <a:pt x="632905" y="848360"/>
                </a:lnTo>
                <a:lnTo>
                  <a:pt x="645234" y="852170"/>
                </a:lnTo>
                <a:lnTo>
                  <a:pt x="693826" y="861060"/>
                </a:lnTo>
                <a:lnTo>
                  <a:pt x="743769" y="862330"/>
                </a:lnTo>
                <a:lnTo>
                  <a:pt x="831547" y="862330"/>
                </a:lnTo>
                <a:lnTo>
                  <a:pt x="817521" y="867410"/>
                </a:lnTo>
                <a:lnTo>
                  <a:pt x="772632" y="876300"/>
                </a:lnTo>
                <a:lnTo>
                  <a:pt x="726371" y="880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95503" y="6111695"/>
            <a:ext cx="1495425" cy="880110"/>
          </a:xfrm>
          <a:custGeom>
            <a:avLst/>
            <a:gdLst/>
            <a:ahLst/>
            <a:cxnLst/>
            <a:rect l="l" t="t" r="r" b="b"/>
            <a:pathLst>
              <a:path w="1495425" h="880109">
                <a:moveTo>
                  <a:pt x="244174" y="217170"/>
                </a:moveTo>
                <a:lnTo>
                  <a:pt x="221112" y="217170"/>
                </a:lnTo>
                <a:lnTo>
                  <a:pt x="249905" y="180340"/>
                </a:lnTo>
                <a:lnTo>
                  <a:pt x="285918" y="144780"/>
                </a:lnTo>
                <a:lnTo>
                  <a:pt x="327959" y="109220"/>
                </a:lnTo>
                <a:lnTo>
                  <a:pt x="374832" y="77470"/>
                </a:lnTo>
                <a:lnTo>
                  <a:pt x="425343" y="48260"/>
                </a:lnTo>
                <a:lnTo>
                  <a:pt x="483202" y="24130"/>
                </a:lnTo>
                <a:lnTo>
                  <a:pt x="539219" y="7620"/>
                </a:lnTo>
                <a:lnTo>
                  <a:pt x="592571" y="0"/>
                </a:lnTo>
                <a:lnTo>
                  <a:pt x="642433" y="0"/>
                </a:lnTo>
                <a:lnTo>
                  <a:pt x="687981" y="10160"/>
                </a:lnTo>
                <a:lnTo>
                  <a:pt x="703608" y="16510"/>
                </a:lnTo>
                <a:lnTo>
                  <a:pt x="592433" y="16510"/>
                </a:lnTo>
                <a:lnTo>
                  <a:pt x="541854" y="24130"/>
                </a:lnTo>
                <a:lnTo>
                  <a:pt x="488555" y="40640"/>
                </a:lnTo>
                <a:lnTo>
                  <a:pt x="433319" y="64770"/>
                </a:lnTo>
                <a:lnTo>
                  <a:pt x="383741" y="92710"/>
                </a:lnTo>
                <a:lnTo>
                  <a:pt x="337547" y="124460"/>
                </a:lnTo>
                <a:lnTo>
                  <a:pt x="296144" y="158750"/>
                </a:lnTo>
                <a:lnTo>
                  <a:pt x="260936" y="195580"/>
                </a:lnTo>
                <a:lnTo>
                  <a:pt x="244174" y="217170"/>
                </a:lnTo>
                <a:close/>
              </a:path>
              <a:path w="1495425" h="880109">
                <a:moveTo>
                  <a:pt x="709149" y="521970"/>
                </a:moveTo>
                <a:lnTo>
                  <a:pt x="644873" y="521970"/>
                </a:lnTo>
                <a:lnTo>
                  <a:pt x="677857" y="518160"/>
                </a:lnTo>
                <a:lnTo>
                  <a:pt x="703569" y="505460"/>
                </a:lnTo>
                <a:lnTo>
                  <a:pt x="715556" y="490220"/>
                </a:lnTo>
                <a:lnTo>
                  <a:pt x="717969" y="468630"/>
                </a:lnTo>
                <a:lnTo>
                  <a:pt x="714959" y="440690"/>
                </a:lnTo>
                <a:lnTo>
                  <a:pt x="712318" y="419100"/>
                </a:lnTo>
                <a:lnTo>
                  <a:pt x="710396" y="393700"/>
                </a:lnTo>
                <a:lnTo>
                  <a:pt x="712873" y="335280"/>
                </a:lnTo>
                <a:lnTo>
                  <a:pt x="724157" y="287020"/>
                </a:lnTo>
                <a:lnTo>
                  <a:pt x="741134" y="237490"/>
                </a:lnTo>
                <a:lnTo>
                  <a:pt x="755840" y="195580"/>
                </a:lnTo>
                <a:lnTo>
                  <a:pt x="766503" y="156210"/>
                </a:lnTo>
                <a:lnTo>
                  <a:pt x="769513" y="118110"/>
                </a:lnTo>
                <a:lnTo>
                  <a:pt x="749582" y="67310"/>
                </a:lnTo>
                <a:lnTo>
                  <a:pt x="710239" y="38100"/>
                </a:lnTo>
                <a:lnTo>
                  <a:pt x="639508" y="17780"/>
                </a:lnTo>
                <a:lnTo>
                  <a:pt x="592433" y="16510"/>
                </a:lnTo>
                <a:lnTo>
                  <a:pt x="703608" y="16510"/>
                </a:lnTo>
                <a:lnTo>
                  <a:pt x="744426" y="38100"/>
                </a:lnTo>
                <a:lnTo>
                  <a:pt x="777251" y="77470"/>
                </a:lnTo>
                <a:lnTo>
                  <a:pt x="787113" y="116840"/>
                </a:lnTo>
                <a:lnTo>
                  <a:pt x="787203" y="130810"/>
                </a:lnTo>
                <a:lnTo>
                  <a:pt x="894670" y="130810"/>
                </a:lnTo>
                <a:lnTo>
                  <a:pt x="862778" y="135890"/>
                </a:lnTo>
                <a:lnTo>
                  <a:pt x="825397" y="142240"/>
                </a:lnTo>
                <a:lnTo>
                  <a:pt x="800825" y="146050"/>
                </a:lnTo>
                <a:lnTo>
                  <a:pt x="795117" y="147320"/>
                </a:lnTo>
                <a:lnTo>
                  <a:pt x="785724" y="147320"/>
                </a:lnTo>
                <a:lnTo>
                  <a:pt x="781232" y="171450"/>
                </a:lnTo>
                <a:lnTo>
                  <a:pt x="774588" y="195580"/>
                </a:lnTo>
                <a:lnTo>
                  <a:pt x="766536" y="219710"/>
                </a:lnTo>
                <a:lnTo>
                  <a:pt x="749254" y="267970"/>
                </a:lnTo>
                <a:lnTo>
                  <a:pt x="741321" y="292100"/>
                </a:lnTo>
                <a:lnTo>
                  <a:pt x="730463" y="337820"/>
                </a:lnTo>
                <a:lnTo>
                  <a:pt x="727906" y="373380"/>
                </a:lnTo>
                <a:lnTo>
                  <a:pt x="727994" y="387350"/>
                </a:lnTo>
                <a:lnTo>
                  <a:pt x="728253" y="394970"/>
                </a:lnTo>
                <a:lnTo>
                  <a:pt x="862406" y="394970"/>
                </a:lnTo>
                <a:lnTo>
                  <a:pt x="867058" y="396240"/>
                </a:lnTo>
                <a:lnTo>
                  <a:pt x="869575" y="401320"/>
                </a:lnTo>
                <a:lnTo>
                  <a:pt x="868691" y="403860"/>
                </a:lnTo>
                <a:lnTo>
                  <a:pt x="819789" y="403860"/>
                </a:lnTo>
                <a:lnTo>
                  <a:pt x="783004" y="405130"/>
                </a:lnTo>
                <a:lnTo>
                  <a:pt x="751326" y="408940"/>
                </a:lnTo>
                <a:lnTo>
                  <a:pt x="729638" y="412750"/>
                </a:lnTo>
                <a:lnTo>
                  <a:pt x="730512" y="421640"/>
                </a:lnTo>
                <a:lnTo>
                  <a:pt x="731560" y="430530"/>
                </a:lnTo>
                <a:lnTo>
                  <a:pt x="732563" y="438150"/>
                </a:lnTo>
                <a:lnTo>
                  <a:pt x="735677" y="469900"/>
                </a:lnTo>
                <a:lnTo>
                  <a:pt x="732383" y="496570"/>
                </a:lnTo>
                <a:lnTo>
                  <a:pt x="716882" y="518160"/>
                </a:lnTo>
                <a:lnTo>
                  <a:pt x="709149" y="521970"/>
                </a:lnTo>
                <a:close/>
              </a:path>
              <a:path w="1495425" h="880109">
                <a:moveTo>
                  <a:pt x="894670" y="130810"/>
                </a:moveTo>
                <a:lnTo>
                  <a:pt x="787891" y="130810"/>
                </a:lnTo>
                <a:lnTo>
                  <a:pt x="797671" y="129540"/>
                </a:lnTo>
                <a:lnTo>
                  <a:pt x="822345" y="124460"/>
                </a:lnTo>
                <a:lnTo>
                  <a:pt x="964007" y="101600"/>
                </a:lnTo>
                <a:lnTo>
                  <a:pt x="1156884" y="74930"/>
                </a:lnTo>
                <a:lnTo>
                  <a:pt x="1221391" y="68580"/>
                </a:lnTo>
                <a:lnTo>
                  <a:pt x="1282019" y="63500"/>
                </a:lnTo>
                <a:lnTo>
                  <a:pt x="1336373" y="62230"/>
                </a:lnTo>
                <a:lnTo>
                  <a:pt x="1339249" y="62230"/>
                </a:lnTo>
                <a:lnTo>
                  <a:pt x="1392152" y="69850"/>
                </a:lnTo>
                <a:lnTo>
                  <a:pt x="1412141" y="80010"/>
                </a:lnTo>
                <a:lnTo>
                  <a:pt x="1336625" y="80010"/>
                </a:lnTo>
                <a:lnTo>
                  <a:pt x="1282673" y="81280"/>
                </a:lnTo>
                <a:lnTo>
                  <a:pt x="1222439" y="86360"/>
                </a:lnTo>
                <a:lnTo>
                  <a:pt x="1158311" y="92710"/>
                </a:lnTo>
                <a:lnTo>
                  <a:pt x="966425" y="119380"/>
                </a:lnTo>
                <a:lnTo>
                  <a:pt x="894670" y="130810"/>
                </a:lnTo>
                <a:close/>
              </a:path>
              <a:path w="1495425" h="880109">
                <a:moveTo>
                  <a:pt x="1371069" y="360680"/>
                </a:moveTo>
                <a:lnTo>
                  <a:pt x="1128635" y="360680"/>
                </a:lnTo>
                <a:lnTo>
                  <a:pt x="1198355" y="359410"/>
                </a:lnTo>
                <a:lnTo>
                  <a:pt x="1269385" y="356870"/>
                </a:lnTo>
                <a:lnTo>
                  <a:pt x="1339244" y="350520"/>
                </a:lnTo>
                <a:lnTo>
                  <a:pt x="1392841" y="337820"/>
                </a:lnTo>
                <a:lnTo>
                  <a:pt x="1432762" y="313690"/>
                </a:lnTo>
                <a:lnTo>
                  <a:pt x="1459711" y="280670"/>
                </a:lnTo>
                <a:lnTo>
                  <a:pt x="1474395" y="243840"/>
                </a:lnTo>
                <a:lnTo>
                  <a:pt x="1477517" y="204470"/>
                </a:lnTo>
                <a:lnTo>
                  <a:pt x="1470182" y="167640"/>
                </a:lnTo>
                <a:lnTo>
                  <a:pt x="1452630" y="133350"/>
                </a:lnTo>
                <a:lnTo>
                  <a:pt x="1424655" y="105410"/>
                </a:lnTo>
                <a:lnTo>
                  <a:pt x="1386055" y="86360"/>
                </a:lnTo>
                <a:lnTo>
                  <a:pt x="1336625" y="80010"/>
                </a:lnTo>
                <a:lnTo>
                  <a:pt x="1412141" y="80010"/>
                </a:lnTo>
                <a:lnTo>
                  <a:pt x="1434628" y="91440"/>
                </a:lnTo>
                <a:lnTo>
                  <a:pt x="1466252" y="123190"/>
                </a:lnTo>
                <a:lnTo>
                  <a:pt x="1486599" y="161290"/>
                </a:lnTo>
                <a:lnTo>
                  <a:pt x="1495245" y="203200"/>
                </a:lnTo>
                <a:lnTo>
                  <a:pt x="1491795" y="247650"/>
                </a:lnTo>
                <a:lnTo>
                  <a:pt x="1475455" y="289560"/>
                </a:lnTo>
                <a:lnTo>
                  <a:pt x="1445435" y="326390"/>
                </a:lnTo>
                <a:lnTo>
                  <a:pt x="1400944" y="353060"/>
                </a:lnTo>
                <a:lnTo>
                  <a:pt x="1371069" y="360680"/>
                </a:lnTo>
                <a:close/>
              </a:path>
              <a:path w="1495425" h="880109">
                <a:moveTo>
                  <a:pt x="789408" y="148590"/>
                </a:moveTo>
                <a:lnTo>
                  <a:pt x="787424" y="148590"/>
                </a:lnTo>
                <a:lnTo>
                  <a:pt x="785724" y="147320"/>
                </a:lnTo>
                <a:lnTo>
                  <a:pt x="795117" y="147320"/>
                </a:lnTo>
                <a:lnTo>
                  <a:pt x="789408" y="148590"/>
                </a:lnTo>
                <a:close/>
              </a:path>
              <a:path w="1495425" h="880109">
                <a:moveTo>
                  <a:pt x="171950" y="829310"/>
                </a:moveTo>
                <a:lnTo>
                  <a:pt x="115115" y="817880"/>
                </a:lnTo>
                <a:lnTo>
                  <a:pt x="64404" y="783590"/>
                </a:lnTo>
                <a:lnTo>
                  <a:pt x="41723" y="751840"/>
                </a:lnTo>
                <a:lnTo>
                  <a:pt x="24390" y="712470"/>
                </a:lnTo>
                <a:lnTo>
                  <a:pt x="11978" y="668020"/>
                </a:lnTo>
                <a:lnTo>
                  <a:pt x="4059" y="618490"/>
                </a:lnTo>
                <a:lnTo>
                  <a:pt x="209" y="565150"/>
                </a:lnTo>
                <a:lnTo>
                  <a:pt x="0" y="511810"/>
                </a:lnTo>
                <a:lnTo>
                  <a:pt x="3005" y="459740"/>
                </a:lnTo>
                <a:lnTo>
                  <a:pt x="8799" y="408940"/>
                </a:lnTo>
                <a:lnTo>
                  <a:pt x="16954" y="361950"/>
                </a:lnTo>
                <a:lnTo>
                  <a:pt x="27045" y="321310"/>
                </a:lnTo>
                <a:lnTo>
                  <a:pt x="51256" y="262890"/>
                </a:lnTo>
                <a:lnTo>
                  <a:pt x="85602" y="226060"/>
                </a:lnTo>
                <a:lnTo>
                  <a:pt x="141818" y="207010"/>
                </a:lnTo>
                <a:lnTo>
                  <a:pt x="174480" y="207010"/>
                </a:lnTo>
                <a:lnTo>
                  <a:pt x="201984" y="212090"/>
                </a:lnTo>
                <a:lnTo>
                  <a:pt x="221112" y="217170"/>
                </a:lnTo>
                <a:lnTo>
                  <a:pt x="244174" y="217170"/>
                </a:lnTo>
                <a:lnTo>
                  <a:pt x="239244" y="223520"/>
                </a:lnTo>
                <a:lnTo>
                  <a:pt x="169575" y="223520"/>
                </a:lnTo>
                <a:lnTo>
                  <a:pt x="142109" y="224790"/>
                </a:lnTo>
                <a:lnTo>
                  <a:pt x="95347" y="241300"/>
                </a:lnTo>
                <a:lnTo>
                  <a:pt x="65986" y="273050"/>
                </a:lnTo>
                <a:lnTo>
                  <a:pt x="41974" y="332740"/>
                </a:lnTo>
                <a:lnTo>
                  <a:pt x="31248" y="378460"/>
                </a:lnTo>
                <a:lnTo>
                  <a:pt x="23260" y="429260"/>
                </a:lnTo>
                <a:lnTo>
                  <a:pt x="18373" y="483870"/>
                </a:lnTo>
                <a:lnTo>
                  <a:pt x="16948" y="539750"/>
                </a:lnTo>
                <a:lnTo>
                  <a:pt x="19349" y="594360"/>
                </a:lnTo>
                <a:lnTo>
                  <a:pt x="25936" y="647700"/>
                </a:lnTo>
                <a:lnTo>
                  <a:pt x="37074" y="694690"/>
                </a:lnTo>
                <a:lnTo>
                  <a:pt x="53123" y="736600"/>
                </a:lnTo>
                <a:lnTo>
                  <a:pt x="74447" y="768350"/>
                </a:lnTo>
                <a:lnTo>
                  <a:pt x="141152" y="807720"/>
                </a:lnTo>
                <a:lnTo>
                  <a:pt x="174250" y="811530"/>
                </a:lnTo>
                <a:lnTo>
                  <a:pt x="233905" y="811530"/>
                </a:lnTo>
                <a:lnTo>
                  <a:pt x="224611" y="816610"/>
                </a:lnTo>
                <a:lnTo>
                  <a:pt x="208981" y="822960"/>
                </a:lnTo>
                <a:lnTo>
                  <a:pt x="191487" y="828040"/>
                </a:lnTo>
                <a:lnTo>
                  <a:pt x="171950" y="829310"/>
                </a:lnTo>
                <a:close/>
              </a:path>
              <a:path w="1495425" h="880109">
                <a:moveTo>
                  <a:pt x="191445" y="467360"/>
                </a:moveTo>
                <a:lnTo>
                  <a:pt x="186136" y="466090"/>
                </a:lnTo>
                <a:lnTo>
                  <a:pt x="183952" y="461010"/>
                </a:lnTo>
                <a:lnTo>
                  <a:pt x="179220" y="448310"/>
                </a:lnTo>
                <a:lnTo>
                  <a:pt x="173169" y="412750"/>
                </a:lnTo>
                <a:lnTo>
                  <a:pt x="175128" y="353060"/>
                </a:lnTo>
                <a:lnTo>
                  <a:pt x="194427" y="270510"/>
                </a:lnTo>
                <a:lnTo>
                  <a:pt x="197682" y="260350"/>
                </a:lnTo>
                <a:lnTo>
                  <a:pt x="201611" y="251460"/>
                </a:lnTo>
                <a:lnTo>
                  <a:pt x="211392" y="232410"/>
                </a:lnTo>
                <a:lnTo>
                  <a:pt x="169575" y="223520"/>
                </a:lnTo>
                <a:lnTo>
                  <a:pt x="239244" y="223520"/>
                </a:lnTo>
                <a:lnTo>
                  <a:pt x="233328" y="231140"/>
                </a:lnTo>
                <a:lnTo>
                  <a:pt x="233168" y="232410"/>
                </a:lnTo>
                <a:lnTo>
                  <a:pt x="232506" y="233680"/>
                </a:lnTo>
                <a:lnTo>
                  <a:pt x="231739" y="234950"/>
                </a:lnTo>
                <a:lnTo>
                  <a:pt x="230829" y="234950"/>
                </a:lnTo>
                <a:lnTo>
                  <a:pt x="224688" y="245110"/>
                </a:lnTo>
                <a:lnTo>
                  <a:pt x="193069" y="354330"/>
                </a:lnTo>
                <a:lnTo>
                  <a:pt x="190883" y="408940"/>
                </a:lnTo>
                <a:lnTo>
                  <a:pt x="196044" y="441960"/>
                </a:lnTo>
                <a:lnTo>
                  <a:pt x="199838" y="453390"/>
                </a:lnTo>
                <a:lnTo>
                  <a:pt x="201986" y="458470"/>
                </a:lnTo>
                <a:lnTo>
                  <a:pt x="200189" y="463550"/>
                </a:lnTo>
                <a:lnTo>
                  <a:pt x="191445" y="467360"/>
                </a:lnTo>
                <a:close/>
              </a:path>
              <a:path w="1495425" h="880109">
                <a:moveTo>
                  <a:pt x="389985" y="660400"/>
                </a:moveTo>
                <a:lnTo>
                  <a:pt x="383753" y="660400"/>
                </a:lnTo>
                <a:lnTo>
                  <a:pt x="380899" y="659130"/>
                </a:lnTo>
                <a:lnTo>
                  <a:pt x="376549" y="652780"/>
                </a:lnTo>
                <a:lnTo>
                  <a:pt x="377734" y="646430"/>
                </a:lnTo>
                <a:lnTo>
                  <a:pt x="381858" y="643890"/>
                </a:lnTo>
                <a:lnTo>
                  <a:pt x="424046" y="612140"/>
                </a:lnTo>
                <a:lnTo>
                  <a:pt x="448393" y="581660"/>
                </a:lnTo>
                <a:lnTo>
                  <a:pt x="460900" y="553720"/>
                </a:lnTo>
                <a:lnTo>
                  <a:pt x="467568" y="525780"/>
                </a:lnTo>
                <a:lnTo>
                  <a:pt x="470395" y="511810"/>
                </a:lnTo>
                <a:lnTo>
                  <a:pt x="472299" y="504190"/>
                </a:lnTo>
                <a:lnTo>
                  <a:pt x="472588" y="504190"/>
                </a:lnTo>
                <a:lnTo>
                  <a:pt x="475569" y="488950"/>
                </a:lnTo>
                <a:lnTo>
                  <a:pt x="479813" y="473710"/>
                </a:lnTo>
                <a:lnTo>
                  <a:pt x="485335" y="459740"/>
                </a:lnTo>
                <a:lnTo>
                  <a:pt x="492273" y="443230"/>
                </a:lnTo>
                <a:lnTo>
                  <a:pt x="492588" y="443230"/>
                </a:lnTo>
                <a:lnTo>
                  <a:pt x="479741" y="407670"/>
                </a:lnTo>
                <a:lnTo>
                  <a:pt x="474414" y="361950"/>
                </a:lnTo>
                <a:lnTo>
                  <a:pt x="480363" y="306070"/>
                </a:lnTo>
                <a:lnTo>
                  <a:pt x="501350" y="240030"/>
                </a:lnTo>
                <a:lnTo>
                  <a:pt x="508416" y="233680"/>
                </a:lnTo>
                <a:lnTo>
                  <a:pt x="517480" y="237490"/>
                </a:lnTo>
                <a:lnTo>
                  <a:pt x="519624" y="242570"/>
                </a:lnTo>
                <a:lnTo>
                  <a:pt x="517742" y="246380"/>
                </a:lnTo>
                <a:lnTo>
                  <a:pt x="499847" y="300990"/>
                </a:lnTo>
                <a:lnTo>
                  <a:pt x="492476" y="350520"/>
                </a:lnTo>
                <a:lnTo>
                  <a:pt x="495581" y="396240"/>
                </a:lnTo>
                <a:lnTo>
                  <a:pt x="509116" y="436880"/>
                </a:lnTo>
                <a:lnTo>
                  <a:pt x="526832" y="462280"/>
                </a:lnTo>
                <a:lnTo>
                  <a:pt x="503312" y="462280"/>
                </a:lnTo>
                <a:lnTo>
                  <a:pt x="488735" y="515620"/>
                </a:lnTo>
                <a:lnTo>
                  <a:pt x="492627" y="565150"/>
                </a:lnTo>
                <a:lnTo>
                  <a:pt x="493928" y="567690"/>
                </a:lnTo>
                <a:lnTo>
                  <a:pt x="475033" y="567690"/>
                </a:lnTo>
                <a:lnTo>
                  <a:pt x="465028" y="589280"/>
                </a:lnTo>
                <a:lnTo>
                  <a:pt x="449133" y="610870"/>
                </a:lnTo>
                <a:lnTo>
                  <a:pt x="425298" y="633730"/>
                </a:lnTo>
                <a:lnTo>
                  <a:pt x="391472" y="659130"/>
                </a:lnTo>
                <a:lnTo>
                  <a:pt x="389985" y="660400"/>
                </a:lnTo>
                <a:close/>
              </a:path>
              <a:path w="1495425" h="880109">
                <a:moveTo>
                  <a:pt x="856343" y="697230"/>
                </a:moveTo>
                <a:lnTo>
                  <a:pt x="755622" y="697230"/>
                </a:lnTo>
                <a:lnTo>
                  <a:pt x="812400" y="690880"/>
                </a:lnTo>
                <a:lnTo>
                  <a:pt x="863707" y="675640"/>
                </a:lnTo>
                <a:lnTo>
                  <a:pt x="907898" y="654050"/>
                </a:lnTo>
                <a:lnTo>
                  <a:pt x="943327" y="624840"/>
                </a:lnTo>
                <a:lnTo>
                  <a:pt x="957242" y="608330"/>
                </a:lnTo>
                <a:lnTo>
                  <a:pt x="977078" y="580390"/>
                </a:lnTo>
                <a:lnTo>
                  <a:pt x="990284" y="551180"/>
                </a:lnTo>
                <a:lnTo>
                  <a:pt x="996828" y="523240"/>
                </a:lnTo>
                <a:lnTo>
                  <a:pt x="996675" y="494030"/>
                </a:lnTo>
                <a:lnTo>
                  <a:pt x="981587" y="447040"/>
                </a:lnTo>
                <a:lnTo>
                  <a:pt x="955754" y="410210"/>
                </a:lnTo>
                <a:lnTo>
                  <a:pt x="912612" y="370840"/>
                </a:lnTo>
                <a:lnTo>
                  <a:pt x="897043" y="369570"/>
                </a:lnTo>
                <a:lnTo>
                  <a:pt x="885382" y="369570"/>
                </a:lnTo>
                <a:lnTo>
                  <a:pt x="877965" y="368300"/>
                </a:lnTo>
                <a:lnTo>
                  <a:pt x="870249" y="368300"/>
                </a:lnTo>
                <a:lnTo>
                  <a:pt x="866645" y="363220"/>
                </a:lnTo>
                <a:lnTo>
                  <a:pt x="867524" y="354330"/>
                </a:lnTo>
                <a:lnTo>
                  <a:pt x="871759" y="350520"/>
                </a:lnTo>
                <a:lnTo>
                  <a:pt x="876725" y="350520"/>
                </a:lnTo>
                <a:lnTo>
                  <a:pt x="886499" y="351790"/>
                </a:lnTo>
                <a:lnTo>
                  <a:pt x="912464" y="353060"/>
                </a:lnTo>
                <a:lnTo>
                  <a:pt x="952140" y="355600"/>
                </a:lnTo>
                <a:lnTo>
                  <a:pt x="1062706" y="360680"/>
                </a:lnTo>
                <a:lnTo>
                  <a:pt x="1371069" y="360680"/>
                </a:lnTo>
                <a:lnTo>
                  <a:pt x="1341193" y="368300"/>
                </a:lnTo>
                <a:lnTo>
                  <a:pt x="1288262" y="373380"/>
                </a:lnTo>
                <a:lnTo>
                  <a:pt x="943922" y="373380"/>
                </a:lnTo>
                <a:lnTo>
                  <a:pt x="964714" y="393700"/>
                </a:lnTo>
                <a:lnTo>
                  <a:pt x="986091" y="420370"/>
                </a:lnTo>
                <a:lnTo>
                  <a:pt x="1003973" y="453390"/>
                </a:lnTo>
                <a:lnTo>
                  <a:pt x="1014279" y="492760"/>
                </a:lnTo>
                <a:lnTo>
                  <a:pt x="1014648" y="523240"/>
                </a:lnTo>
                <a:lnTo>
                  <a:pt x="1008001" y="554990"/>
                </a:lnTo>
                <a:lnTo>
                  <a:pt x="994380" y="585470"/>
                </a:lnTo>
                <a:lnTo>
                  <a:pt x="973829" y="615950"/>
                </a:lnTo>
                <a:lnTo>
                  <a:pt x="978224" y="632460"/>
                </a:lnTo>
                <a:lnTo>
                  <a:pt x="960585" y="632460"/>
                </a:lnTo>
                <a:lnTo>
                  <a:pt x="959151" y="633730"/>
                </a:lnTo>
                <a:lnTo>
                  <a:pt x="957757" y="635000"/>
                </a:lnTo>
                <a:lnTo>
                  <a:pt x="956266" y="637540"/>
                </a:lnTo>
                <a:lnTo>
                  <a:pt x="922146" y="665480"/>
                </a:lnTo>
                <a:lnTo>
                  <a:pt x="882193" y="688340"/>
                </a:lnTo>
                <a:lnTo>
                  <a:pt x="856343" y="697230"/>
                </a:lnTo>
                <a:close/>
              </a:path>
              <a:path w="1495425" h="880109">
                <a:moveTo>
                  <a:pt x="1180450" y="378460"/>
                </a:moveTo>
                <a:lnTo>
                  <a:pt x="1075151" y="378460"/>
                </a:lnTo>
                <a:lnTo>
                  <a:pt x="1026195" y="377190"/>
                </a:lnTo>
                <a:lnTo>
                  <a:pt x="982051" y="374650"/>
                </a:lnTo>
                <a:lnTo>
                  <a:pt x="943922" y="373380"/>
                </a:lnTo>
                <a:lnTo>
                  <a:pt x="1288262" y="373380"/>
                </a:lnTo>
                <a:lnTo>
                  <a:pt x="1180450" y="378460"/>
                </a:lnTo>
                <a:close/>
              </a:path>
              <a:path w="1495425" h="880109">
                <a:moveTo>
                  <a:pt x="862406" y="394970"/>
                </a:moveTo>
                <a:lnTo>
                  <a:pt x="728253" y="394970"/>
                </a:lnTo>
                <a:lnTo>
                  <a:pt x="752334" y="389890"/>
                </a:lnTo>
                <a:lnTo>
                  <a:pt x="785586" y="386080"/>
                </a:lnTo>
                <a:lnTo>
                  <a:pt x="823709" y="387350"/>
                </a:lnTo>
                <a:lnTo>
                  <a:pt x="862406" y="394970"/>
                </a:lnTo>
                <a:close/>
              </a:path>
              <a:path w="1495425" h="880109">
                <a:moveTo>
                  <a:pt x="861474" y="412750"/>
                </a:moveTo>
                <a:lnTo>
                  <a:pt x="856800" y="411480"/>
                </a:lnTo>
                <a:lnTo>
                  <a:pt x="819789" y="403860"/>
                </a:lnTo>
                <a:lnTo>
                  <a:pt x="868691" y="403860"/>
                </a:lnTo>
                <a:lnTo>
                  <a:pt x="866481" y="410210"/>
                </a:lnTo>
                <a:lnTo>
                  <a:pt x="861474" y="412750"/>
                </a:lnTo>
                <a:close/>
              </a:path>
              <a:path w="1495425" h="880109">
                <a:moveTo>
                  <a:pt x="656890" y="539750"/>
                </a:moveTo>
                <a:lnTo>
                  <a:pt x="647101" y="539750"/>
                </a:lnTo>
                <a:lnTo>
                  <a:pt x="615136" y="537210"/>
                </a:lnTo>
                <a:lnTo>
                  <a:pt x="581891" y="527050"/>
                </a:lnTo>
                <a:lnTo>
                  <a:pt x="549474" y="509270"/>
                </a:lnTo>
                <a:lnTo>
                  <a:pt x="519992" y="483870"/>
                </a:lnTo>
                <a:lnTo>
                  <a:pt x="515897" y="478790"/>
                </a:lnTo>
                <a:lnTo>
                  <a:pt x="507502" y="468630"/>
                </a:lnTo>
                <a:lnTo>
                  <a:pt x="503312" y="462280"/>
                </a:lnTo>
                <a:lnTo>
                  <a:pt x="526832" y="462280"/>
                </a:lnTo>
                <a:lnTo>
                  <a:pt x="533033" y="471170"/>
                </a:lnTo>
                <a:lnTo>
                  <a:pt x="567845" y="499110"/>
                </a:lnTo>
                <a:lnTo>
                  <a:pt x="606663" y="516890"/>
                </a:lnTo>
                <a:lnTo>
                  <a:pt x="644873" y="521970"/>
                </a:lnTo>
                <a:lnTo>
                  <a:pt x="709149" y="521970"/>
                </a:lnTo>
                <a:lnTo>
                  <a:pt x="683374" y="534670"/>
                </a:lnTo>
                <a:lnTo>
                  <a:pt x="675100" y="537210"/>
                </a:lnTo>
                <a:lnTo>
                  <a:pt x="656890" y="539750"/>
                </a:lnTo>
                <a:close/>
              </a:path>
              <a:path w="1495425" h="880109">
                <a:moveTo>
                  <a:pt x="555245" y="857250"/>
                </a:moveTo>
                <a:lnTo>
                  <a:pt x="449961" y="857250"/>
                </a:lnTo>
                <a:lnTo>
                  <a:pt x="494320" y="853440"/>
                </a:lnTo>
                <a:lnTo>
                  <a:pt x="531300" y="845820"/>
                </a:lnTo>
                <a:lnTo>
                  <a:pt x="559199" y="836930"/>
                </a:lnTo>
                <a:lnTo>
                  <a:pt x="553375" y="834390"/>
                </a:lnTo>
                <a:lnTo>
                  <a:pt x="550561" y="831850"/>
                </a:lnTo>
                <a:lnTo>
                  <a:pt x="509819" y="797560"/>
                </a:lnTo>
                <a:lnTo>
                  <a:pt x="483207" y="756920"/>
                </a:lnTo>
                <a:lnTo>
                  <a:pt x="470994" y="711200"/>
                </a:lnTo>
                <a:lnTo>
                  <a:pt x="473448" y="661670"/>
                </a:lnTo>
                <a:lnTo>
                  <a:pt x="490835" y="608330"/>
                </a:lnTo>
                <a:lnTo>
                  <a:pt x="491150" y="608330"/>
                </a:lnTo>
                <a:lnTo>
                  <a:pt x="491558" y="607060"/>
                </a:lnTo>
                <a:lnTo>
                  <a:pt x="492011" y="607060"/>
                </a:lnTo>
                <a:lnTo>
                  <a:pt x="486609" y="596900"/>
                </a:lnTo>
                <a:lnTo>
                  <a:pt x="481978" y="588010"/>
                </a:lnTo>
                <a:lnTo>
                  <a:pt x="478118" y="577850"/>
                </a:lnTo>
                <a:lnTo>
                  <a:pt x="475033" y="567690"/>
                </a:lnTo>
                <a:lnTo>
                  <a:pt x="493928" y="567690"/>
                </a:lnTo>
                <a:lnTo>
                  <a:pt x="514743" y="608330"/>
                </a:lnTo>
                <a:lnTo>
                  <a:pt x="530782" y="623570"/>
                </a:lnTo>
                <a:lnTo>
                  <a:pt x="503751" y="623570"/>
                </a:lnTo>
                <a:lnTo>
                  <a:pt x="488297" y="681990"/>
                </a:lnTo>
                <a:lnTo>
                  <a:pt x="492261" y="730250"/>
                </a:lnTo>
                <a:lnTo>
                  <a:pt x="509603" y="768350"/>
                </a:lnTo>
                <a:lnTo>
                  <a:pt x="534281" y="797560"/>
                </a:lnTo>
                <a:lnTo>
                  <a:pt x="600031" y="838200"/>
                </a:lnTo>
                <a:lnTo>
                  <a:pt x="632905" y="848360"/>
                </a:lnTo>
                <a:lnTo>
                  <a:pt x="580233" y="848360"/>
                </a:lnTo>
                <a:lnTo>
                  <a:pt x="559717" y="855980"/>
                </a:lnTo>
                <a:lnTo>
                  <a:pt x="555245" y="857250"/>
                </a:lnTo>
                <a:close/>
              </a:path>
              <a:path w="1495425" h="880109">
                <a:moveTo>
                  <a:pt x="233905" y="811530"/>
                </a:moveTo>
                <a:lnTo>
                  <a:pt x="174250" y="811530"/>
                </a:lnTo>
                <a:lnTo>
                  <a:pt x="201808" y="807720"/>
                </a:lnTo>
                <a:lnTo>
                  <a:pt x="224930" y="796290"/>
                </a:lnTo>
                <a:lnTo>
                  <a:pt x="188221" y="742950"/>
                </a:lnTo>
                <a:lnTo>
                  <a:pt x="174074" y="688340"/>
                </a:lnTo>
                <a:lnTo>
                  <a:pt x="174254" y="640080"/>
                </a:lnTo>
                <a:lnTo>
                  <a:pt x="180528" y="605790"/>
                </a:lnTo>
                <a:lnTo>
                  <a:pt x="184662" y="591820"/>
                </a:lnTo>
                <a:lnTo>
                  <a:pt x="186416" y="586740"/>
                </a:lnTo>
                <a:lnTo>
                  <a:pt x="191556" y="585470"/>
                </a:lnTo>
                <a:lnTo>
                  <a:pt x="200704" y="588010"/>
                </a:lnTo>
                <a:lnTo>
                  <a:pt x="202998" y="593090"/>
                </a:lnTo>
                <a:lnTo>
                  <a:pt x="201245" y="598170"/>
                </a:lnTo>
                <a:lnTo>
                  <a:pt x="197018" y="612140"/>
                </a:lnTo>
                <a:lnTo>
                  <a:pt x="191260" y="642620"/>
                </a:lnTo>
                <a:lnTo>
                  <a:pt x="190805" y="684530"/>
                </a:lnTo>
                <a:lnTo>
                  <a:pt x="202491" y="732790"/>
                </a:lnTo>
                <a:lnTo>
                  <a:pt x="233151" y="779780"/>
                </a:lnTo>
                <a:lnTo>
                  <a:pt x="272510" y="808990"/>
                </a:lnTo>
                <a:lnTo>
                  <a:pt x="238552" y="808990"/>
                </a:lnTo>
                <a:lnTo>
                  <a:pt x="233905" y="811530"/>
                </a:lnTo>
                <a:close/>
              </a:path>
              <a:path w="1495425" h="880109">
                <a:moveTo>
                  <a:pt x="742053" y="715010"/>
                </a:moveTo>
                <a:lnTo>
                  <a:pt x="687370" y="711200"/>
                </a:lnTo>
                <a:lnTo>
                  <a:pt x="634858" y="701040"/>
                </a:lnTo>
                <a:lnTo>
                  <a:pt x="586618" y="684530"/>
                </a:lnTo>
                <a:lnTo>
                  <a:pt x="544751" y="660400"/>
                </a:lnTo>
                <a:lnTo>
                  <a:pt x="522257" y="642620"/>
                </a:lnTo>
                <a:lnTo>
                  <a:pt x="512504" y="633730"/>
                </a:lnTo>
                <a:lnTo>
                  <a:pt x="503751" y="623570"/>
                </a:lnTo>
                <a:lnTo>
                  <a:pt x="530782" y="623570"/>
                </a:lnTo>
                <a:lnTo>
                  <a:pt x="554840" y="646430"/>
                </a:lnTo>
                <a:lnTo>
                  <a:pt x="596987" y="669290"/>
                </a:lnTo>
                <a:lnTo>
                  <a:pt x="646029" y="685800"/>
                </a:lnTo>
                <a:lnTo>
                  <a:pt x="699673" y="695960"/>
                </a:lnTo>
                <a:lnTo>
                  <a:pt x="755622" y="697230"/>
                </a:lnTo>
                <a:lnTo>
                  <a:pt x="856343" y="697230"/>
                </a:lnTo>
                <a:lnTo>
                  <a:pt x="837879" y="703580"/>
                </a:lnTo>
                <a:lnTo>
                  <a:pt x="790675" y="712470"/>
                </a:lnTo>
                <a:lnTo>
                  <a:pt x="742053" y="715010"/>
                </a:lnTo>
                <a:close/>
              </a:path>
              <a:path w="1495425" h="880109">
                <a:moveTo>
                  <a:pt x="831547" y="862330"/>
                </a:moveTo>
                <a:lnTo>
                  <a:pt x="743769" y="862330"/>
                </a:lnTo>
                <a:lnTo>
                  <a:pt x="793025" y="855980"/>
                </a:lnTo>
                <a:lnTo>
                  <a:pt x="839555" y="842010"/>
                </a:lnTo>
                <a:lnTo>
                  <a:pt x="881322" y="820420"/>
                </a:lnTo>
                <a:lnTo>
                  <a:pt x="916287" y="789940"/>
                </a:lnTo>
                <a:lnTo>
                  <a:pt x="945256" y="750570"/>
                </a:lnTo>
                <a:lnTo>
                  <a:pt x="962303" y="711200"/>
                </a:lnTo>
                <a:lnTo>
                  <a:pt x="967416" y="671830"/>
                </a:lnTo>
                <a:lnTo>
                  <a:pt x="960585" y="632460"/>
                </a:lnTo>
                <a:lnTo>
                  <a:pt x="978224" y="632460"/>
                </a:lnTo>
                <a:lnTo>
                  <a:pt x="983634" y="652780"/>
                </a:lnTo>
                <a:lnTo>
                  <a:pt x="983233" y="697230"/>
                </a:lnTo>
                <a:lnTo>
                  <a:pt x="967064" y="746760"/>
                </a:lnTo>
                <a:lnTo>
                  <a:pt x="929563" y="801370"/>
                </a:lnTo>
                <a:lnTo>
                  <a:pt x="897425" y="830580"/>
                </a:lnTo>
                <a:lnTo>
                  <a:pt x="859598" y="852170"/>
                </a:lnTo>
                <a:lnTo>
                  <a:pt x="831547" y="862330"/>
                </a:lnTo>
                <a:close/>
              </a:path>
              <a:path w="1495425" h="880109">
                <a:moveTo>
                  <a:pt x="440416" y="875030"/>
                </a:moveTo>
                <a:lnTo>
                  <a:pt x="364034" y="866140"/>
                </a:lnTo>
                <a:lnTo>
                  <a:pt x="323237" y="854710"/>
                </a:lnTo>
                <a:lnTo>
                  <a:pt x="281522" y="836930"/>
                </a:lnTo>
                <a:lnTo>
                  <a:pt x="258338" y="822960"/>
                </a:lnTo>
                <a:lnTo>
                  <a:pt x="248038" y="816610"/>
                </a:lnTo>
                <a:lnTo>
                  <a:pt x="238552" y="808990"/>
                </a:lnTo>
                <a:lnTo>
                  <a:pt x="272510" y="808990"/>
                </a:lnTo>
                <a:lnTo>
                  <a:pt x="289623" y="821690"/>
                </a:lnTo>
                <a:lnTo>
                  <a:pt x="345910" y="843280"/>
                </a:lnTo>
                <a:lnTo>
                  <a:pt x="399923" y="854710"/>
                </a:lnTo>
                <a:lnTo>
                  <a:pt x="449961" y="857250"/>
                </a:lnTo>
                <a:lnTo>
                  <a:pt x="555245" y="857250"/>
                </a:lnTo>
                <a:lnTo>
                  <a:pt x="528410" y="864870"/>
                </a:lnTo>
                <a:lnTo>
                  <a:pt x="488060" y="871220"/>
                </a:lnTo>
                <a:lnTo>
                  <a:pt x="440416" y="875030"/>
                </a:lnTo>
                <a:close/>
              </a:path>
              <a:path w="1495425" h="880109">
                <a:moveTo>
                  <a:pt x="726371" y="880110"/>
                </a:moveTo>
                <a:lnTo>
                  <a:pt x="687657" y="877570"/>
                </a:lnTo>
                <a:lnTo>
                  <a:pt x="649837" y="871220"/>
                </a:lnTo>
                <a:lnTo>
                  <a:pt x="613750" y="862330"/>
                </a:lnTo>
                <a:lnTo>
                  <a:pt x="580233" y="848360"/>
                </a:lnTo>
                <a:lnTo>
                  <a:pt x="632905" y="848360"/>
                </a:lnTo>
                <a:lnTo>
                  <a:pt x="645234" y="852170"/>
                </a:lnTo>
                <a:lnTo>
                  <a:pt x="693826" y="861060"/>
                </a:lnTo>
                <a:lnTo>
                  <a:pt x="743769" y="862330"/>
                </a:lnTo>
                <a:lnTo>
                  <a:pt x="831547" y="862330"/>
                </a:lnTo>
                <a:lnTo>
                  <a:pt x="817521" y="867410"/>
                </a:lnTo>
                <a:lnTo>
                  <a:pt x="772632" y="876300"/>
                </a:lnTo>
                <a:lnTo>
                  <a:pt x="726371" y="880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95503" y="4348696"/>
            <a:ext cx="1495425" cy="880110"/>
          </a:xfrm>
          <a:custGeom>
            <a:avLst/>
            <a:gdLst/>
            <a:ahLst/>
            <a:cxnLst/>
            <a:rect l="l" t="t" r="r" b="b"/>
            <a:pathLst>
              <a:path w="1495425" h="880110">
                <a:moveTo>
                  <a:pt x="244174" y="217170"/>
                </a:moveTo>
                <a:lnTo>
                  <a:pt x="221112" y="217170"/>
                </a:lnTo>
                <a:lnTo>
                  <a:pt x="249905" y="180340"/>
                </a:lnTo>
                <a:lnTo>
                  <a:pt x="285918" y="144780"/>
                </a:lnTo>
                <a:lnTo>
                  <a:pt x="327959" y="109220"/>
                </a:lnTo>
                <a:lnTo>
                  <a:pt x="374832" y="77470"/>
                </a:lnTo>
                <a:lnTo>
                  <a:pt x="425343" y="48260"/>
                </a:lnTo>
                <a:lnTo>
                  <a:pt x="483202" y="24130"/>
                </a:lnTo>
                <a:lnTo>
                  <a:pt x="539219" y="7620"/>
                </a:lnTo>
                <a:lnTo>
                  <a:pt x="592571" y="0"/>
                </a:lnTo>
                <a:lnTo>
                  <a:pt x="642433" y="0"/>
                </a:lnTo>
                <a:lnTo>
                  <a:pt x="687981" y="10160"/>
                </a:lnTo>
                <a:lnTo>
                  <a:pt x="703608" y="16510"/>
                </a:lnTo>
                <a:lnTo>
                  <a:pt x="592433" y="16510"/>
                </a:lnTo>
                <a:lnTo>
                  <a:pt x="541854" y="24130"/>
                </a:lnTo>
                <a:lnTo>
                  <a:pt x="488555" y="40640"/>
                </a:lnTo>
                <a:lnTo>
                  <a:pt x="433319" y="64770"/>
                </a:lnTo>
                <a:lnTo>
                  <a:pt x="383741" y="92710"/>
                </a:lnTo>
                <a:lnTo>
                  <a:pt x="337547" y="124460"/>
                </a:lnTo>
                <a:lnTo>
                  <a:pt x="296144" y="158750"/>
                </a:lnTo>
                <a:lnTo>
                  <a:pt x="260936" y="195580"/>
                </a:lnTo>
                <a:lnTo>
                  <a:pt x="244174" y="217170"/>
                </a:lnTo>
                <a:close/>
              </a:path>
              <a:path w="1495425" h="880110">
                <a:moveTo>
                  <a:pt x="709149" y="521970"/>
                </a:moveTo>
                <a:lnTo>
                  <a:pt x="644873" y="521970"/>
                </a:lnTo>
                <a:lnTo>
                  <a:pt x="677857" y="518160"/>
                </a:lnTo>
                <a:lnTo>
                  <a:pt x="703569" y="505460"/>
                </a:lnTo>
                <a:lnTo>
                  <a:pt x="715556" y="490220"/>
                </a:lnTo>
                <a:lnTo>
                  <a:pt x="717969" y="468630"/>
                </a:lnTo>
                <a:lnTo>
                  <a:pt x="714959" y="440690"/>
                </a:lnTo>
                <a:lnTo>
                  <a:pt x="712318" y="419100"/>
                </a:lnTo>
                <a:lnTo>
                  <a:pt x="710396" y="393700"/>
                </a:lnTo>
                <a:lnTo>
                  <a:pt x="712873" y="335280"/>
                </a:lnTo>
                <a:lnTo>
                  <a:pt x="724157" y="287020"/>
                </a:lnTo>
                <a:lnTo>
                  <a:pt x="741134" y="237490"/>
                </a:lnTo>
                <a:lnTo>
                  <a:pt x="755840" y="195580"/>
                </a:lnTo>
                <a:lnTo>
                  <a:pt x="766503" y="156210"/>
                </a:lnTo>
                <a:lnTo>
                  <a:pt x="769513" y="118110"/>
                </a:lnTo>
                <a:lnTo>
                  <a:pt x="749582" y="67310"/>
                </a:lnTo>
                <a:lnTo>
                  <a:pt x="710239" y="38100"/>
                </a:lnTo>
                <a:lnTo>
                  <a:pt x="639508" y="17780"/>
                </a:lnTo>
                <a:lnTo>
                  <a:pt x="592433" y="16510"/>
                </a:lnTo>
                <a:lnTo>
                  <a:pt x="703608" y="16510"/>
                </a:lnTo>
                <a:lnTo>
                  <a:pt x="744426" y="38100"/>
                </a:lnTo>
                <a:lnTo>
                  <a:pt x="777251" y="77470"/>
                </a:lnTo>
                <a:lnTo>
                  <a:pt x="787113" y="116840"/>
                </a:lnTo>
                <a:lnTo>
                  <a:pt x="787203" y="130810"/>
                </a:lnTo>
                <a:lnTo>
                  <a:pt x="894670" y="130810"/>
                </a:lnTo>
                <a:lnTo>
                  <a:pt x="862778" y="135890"/>
                </a:lnTo>
                <a:lnTo>
                  <a:pt x="825397" y="142240"/>
                </a:lnTo>
                <a:lnTo>
                  <a:pt x="800825" y="146050"/>
                </a:lnTo>
                <a:lnTo>
                  <a:pt x="795117" y="147320"/>
                </a:lnTo>
                <a:lnTo>
                  <a:pt x="785724" y="147320"/>
                </a:lnTo>
                <a:lnTo>
                  <a:pt x="781232" y="171450"/>
                </a:lnTo>
                <a:lnTo>
                  <a:pt x="774588" y="195580"/>
                </a:lnTo>
                <a:lnTo>
                  <a:pt x="766536" y="219710"/>
                </a:lnTo>
                <a:lnTo>
                  <a:pt x="749254" y="267970"/>
                </a:lnTo>
                <a:lnTo>
                  <a:pt x="741321" y="292100"/>
                </a:lnTo>
                <a:lnTo>
                  <a:pt x="730463" y="337820"/>
                </a:lnTo>
                <a:lnTo>
                  <a:pt x="727906" y="373380"/>
                </a:lnTo>
                <a:lnTo>
                  <a:pt x="727994" y="387350"/>
                </a:lnTo>
                <a:lnTo>
                  <a:pt x="728253" y="394970"/>
                </a:lnTo>
                <a:lnTo>
                  <a:pt x="862406" y="394970"/>
                </a:lnTo>
                <a:lnTo>
                  <a:pt x="867058" y="396240"/>
                </a:lnTo>
                <a:lnTo>
                  <a:pt x="869575" y="401320"/>
                </a:lnTo>
                <a:lnTo>
                  <a:pt x="868691" y="403860"/>
                </a:lnTo>
                <a:lnTo>
                  <a:pt x="819789" y="403860"/>
                </a:lnTo>
                <a:lnTo>
                  <a:pt x="783004" y="405130"/>
                </a:lnTo>
                <a:lnTo>
                  <a:pt x="751326" y="408940"/>
                </a:lnTo>
                <a:lnTo>
                  <a:pt x="729638" y="412750"/>
                </a:lnTo>
                <a:lnTo>
                  <a:pt x="730512" y="421640"/>
                </a:lnTo>
                <a:lnTo>
                  <a:pt x="731560" y="430530"/>
                </a:lnTo>
                <a:lnTo>
                  <a:pt x="732563" y="438150"/>
                </a:lnTo>
                <a:lnTo>
                  <a:pt x="735677" y="469900"/>
                </a:lnTo>
                <a:lnTo>
                  <a:pt x="732383" y="496570"/>
                </a:lnTo>
                <a:lnTo>
                  <a:pt x="716882" y="518160"/>
                </a:lnTo>
                <a:lnTo>
                  <a:pt x="709149" y="521970"/>
                </a:lnTo>
                <a:close/>
              </a:path>
              <a:path w="1495425" h="880110">
                <a:moveTo>
                  <a:pt x="894670" y="130810"/>
                </a:moveTo>
                <a:lnTo>
                  <a:pt x="787891" y="130810"/>
                </a:lnTo>
                <a:lnTo>
                  <a:pt x="797671" y="129540"/>
                </a:lnTo>
                <a:lnTo>
                  <a:pt x="822345" y="124460"/>
                </a:lnTo>
                <a:lnTo>
                  <a:pt x="964007" y="101600"/>
                </a:lnTo>
                <a:lnTo>
                  <a:pt x="1156884" y="74930"/>
                </a:lnTo>
                <a:lnTo>
                  <a:pt x="1221391" y="68580"/>
                </a:lnTo>
                <a:lnTo>
                  <a:pt x="1282019" y="63500"/>
                </a:lnTo>
                <a:lnTo>
                  <a:pt x="1336373" y="62230"/>
                </a:lnTo>
                <a:lnTo>
                  <a:pt x="1339249" y="62230"/>
                </a:lnTo>
                <a:lnTo>
                  <a:pt x="1392152" y="69850"/>
                </a:lnTo>
                <a:lnTo>
                  <a:pt x="1412141" y="80010"/>
                </a:lnTo>
                <a:lnTo>
                  <a:pt x="1336625" y="80010"/>
                </a:lnTo>
                <a:lnTo>
                  <a:pt x="1282673" y="81280"/>
                </a:lnTo>
                <a:lnTo>
                  <a:pt x="1222439" y="86360"/>
                </a:lnTo>
                <a:lnTo>
                  <a:pt x="1158311" y="92710"/>
                </a:lnTo>
                <a:lnTo>
                  <a:pt x="966425" y="119380"/>
                </a:lnTo>
                <a:lnTo>
                  <a:pt x="894670" y="130810"/>
                </a:lnTo>
                <a:close/>
              </a:path>
              <a:path w="1495425" h="880110">
                <a:moveTo>
                  <a:pt x="1371069" y="360680"/>
                </a:moveTo>
                <a:lnTo>
                  <a:pt x="1128635" y="360680"/>
                </a:lnTo>
                <a:lnTo>
                  <a:pt x="1198355" y="359410"/>
                </a:lnTo>
                <a:lnTo>
                  <a:pt x="1269385" y="356870"/>
                </a:lnTo>
                <a:lnTo>
                  <a:pt x="1339244" y="350520"/>
                </a:lnTo>
                <a:lnTo>
                  <a:pt x="1392841" y="337820"/>
                </a:lnTo>
                <a:lnTo>
                  <a:pt x="1432762" y="313690"/>
                </a:lnTo>
                <a:lnTo>
                  <a:pt x="1459711" y="280670"/>
                </a:lnTo>
                <a:lnTo>
                  <a:pt x="1474395" y="243840"/>
                </a:lnTo>
                <a:lnTo>
                  <a:pt x="1477517" y="204470"/>
                </a:lnTo>
                <a:lnTo>
                  <a:pt x="1470182" y="167640"/>
                </a:lnTo>
                <a:lnTo>
                  <a:pt x="1452630" y="133350"/>
                </a:lnTo>
                <a:lnTo>
                  <a:pt x="1424655" y="105410"/>
                </a:lnTo>
                <a:lnTo>
                  <a:pt x="1386055" y="86360"/>
                </a:lnTo>
                <a:lnTo>
                  <a:pt x="1336625" y="80010"/>
                </a:lnTo>
                <a:lnTo>
                  <a:pt x="1412141" y="80010"/>
                </a:lnTo>
                <a:lnTo>
                  <a:pt x="1434628" y="91440"/>
                </a:lnTo>
                <a:lnTo>
                  <a:pt x="1466252" y="123190"/>
                </a:lnTo>
                <a:lnTo>
                  <a:pt x="1486599" y="161290"/>
                </a:lnTo>
                <a:lnTo>
                  <a:pt x="1495245" y="203200"/>
                </a:lnTo>
                <a:lnTo>
                  <a:pt x="1491795" y="247650"/>
                </a:lnTo>
                <a:lnTo>
                  <a:pt x="1475455" y="289560"/>
                </a:lnTo>
                <a:lnTo>
                  <a:pt x="1445435" y="326390"/>
                </a:lnTo>
                <a:lnTo>
                  <a:pt x="1400944" y="353060"/>
                </a:lnTo>
                <a:lnTo>
                  <a:pt x="1371069" y="360680"/>
                </a:lnTo>
                <a:close/>
              </a:path>
              <a:path w="1495425" h="880110">
                <a:moveTo>
                  <a:pt x="789408" y="148590"/>
                </a:moveTo>
                <a:lnTo>
                  <a:pt x="787424" y="148590"/>
                </a:lnTo>
                <a:lnTo>
                  <a:pt x="785724" y="147320"/>
                </a:lnTo>
                <a:lnTo>
                  <a:pt x="795117" y="147320"/>
                </a:lnTo>
                <a:lnTo>
                  <a:pt x="789408" y="148590"/>
                </a:lnTo>
                <a:close/>
              </a:path>
              <a:path w="1495425" h="880110">
                <a:moveTo>
                  <a:pt x="171950" y="829310"/>
                </a:moveTo>
                <a:lnTo>
                  <a:pt x="115115" y="817880"/>
                </a:lnTo>
                <a:lnTo>
                  <a:pt x="64404" y="783590"/>
                </a:lnTo>
                <a:lnTo>
                  <a:pt x="41723" y="751840"/>
                </a:lnTo>
                <a:lnTo>
                  <a:pt x="24390" y="712470"/>
                </a:lnTo>
                <a:lnTo>
                  <a:pt x="11978" y="668020"/>
                </a:lnTo>
                <a:lnTo>
                  <a:pt x="4059" y="618490"/>
                </a:lnTo>
                <a:lnTo>
                  <a:pt x="209" y="565150"/>
                </a:lnTo>
                <a:lnTo>
                  <a:pt x="0" y="511810"/>
                </a:lnTo>
                <a:lnTo>
                  <a:pt x="3005" y="459740"/>
                </a:lnTo>
                <a:lnTo>
                  <a:pt x="8799" y="408940"/>
                </a:lnTo>
                <a:lnTo>
                  <a:pt x="16954" y="361950"/>
                </a:lnTo>
                <a:lnTo>
                  <a:pt x="27045" y="321310"/>
                </a:lnTo>
                <a:lnTo>
                  <a:pt x="51256" y="262890"/>
                </a:lnTo>
                <a:lnTo>
                  <a:pt x="85602" y="226060"/>
                </a:lnTo>
                <a:lnTo>
                  <a:pt x="141818" y="207010"/>
                </a:lnTo>
                <a:lnTo>
                  <a:pt x="174480" y="207010"/>
                </a:lnTo>
                <a:lnTo>
                  <a:pt x="201984" y="212090"/>
                </a:lnTo>
                <a:lnTo>
                  <a:pt x="221112" y="217170"/>
                </a:lnTo>
                <a:lnTo>
                  <a:pt x="244174" y="217170"/>
                </a:lnTo>
                <a:lnTo>
                  <a:pt x="239244" y="223520"/>
                </a:lnTo>
                <a:lnTo>
                  <a:pt x="169575" y="223520"/>
                </a:lnTo>
                <a:lnTo>
                  <a:pt x="142109" y="224790"/>
                </a:lnTo>
                <a:lnTo>
                  <a:pt x="95347" y="241300"/>
                </a:lnTo>
                <a:lnTo>
                  <a:pt x="65986" y="273050"/>
                </a:lnTo>
                <a:lnTo>
                  <a:pt x="41974" y="332740"/>
                </a:lnTo>
                <a:lnTo>
                  <a:pt x="31248" y="378460"/>
                </a:lnTo>
                <a:lnTo>
                  <a:pt x="23260" y="429260"/>
                </a:lnTo>
                <a:lnTo>
                  <a:pt x="18373" y="483870"/>
                </a:lnTo>
                <a:lnTo>
                  <a:pt x="16948" y="539750"/>
                </a:lnTo>
                <a:lnTo>
                  <a:pt x="19349" y="594360"/>
                </a:lnTo>
                <a:lnTo>
                  <a:pt x="25936" y="647700"/>
                </a:lnTo>
                <a:lnTo>
                  <a:pt x="37074" y="694690"/>
                </a:lnTo>
                <a:lnTo>
                  <a:pt x="53123" y="736600"/>
                </a:lnTo>
                <a:lnTo>
                  <a:pt x="74447" y="768350"/>
                </a:lnTo>
                <a:lnTo>
                  <a:pt x="141152" y="807720"/>
                </a:lnTo>
                <a:lnTo>
                  <a:pt x="174250" y="811530"/>
                </a:lnTo>
                <a:lnTo>
                  <a:pt x="233905" y="811530"/>
                </a:lnTo>
                <a:lnTo>
                  <a:pt x="224611" y="816610"/>
                </a:lnTo>
                <a:lnTo>
                  <a:pt x="208981" y="822960"/>
                </a:lnTo>
                <a:lnTo>
                  <a:pt x="191487" y="828040"/>
                </a:lnTo>
                <a:lnTo>
                  <a:pt x="171950" y="829310"/>
                </a:lnTo>
                <a:close/>
              </a:path>
              <a:path w="1495425" h="880110">
                <a:moveTo>
                  <a:pt x="191445" y="467360"/>
                </a:moveTo>
                <a:lnTo>
                  <a:pt x="186136" y="466090"/>
                </a:lnTo>
                <a:lnTo>
                  <a:pt x="183952" y="461010"/>
                </a:lnTo>
                <a:lnTo>
                  <a:pt x="179220" y="448310"/>
                </a:lnTo>
                <a:lnTo>
                  <a:pt x="173169" y="412750"/>
                </a:lnTo>
                <a:lnTo>
                  <a:pt x="175128" y="353060"/>
                </a:lnTo>
                <a:lnTo>
                  <a:pt x="194427" y="270510"/>
                </a:lnTo>
                <a:lnTo>
                  <a:pt x="197682" y="260350"/>
                </a:lnTo>
                <a:lnTo>
                  <a:pt x="201611" y="251460"/>
                </a:lnTo>
                <a:lnTo>
                  <a:pt x="211392" y="232410"/>
                </a:lnTo>
                <a:lnTo>
                  <a:pt x="169575" y="223520"/>
                </a:lnTo>
                <a:lnTo>
                  <a:pt x="239244" y="223520"/>
                </a:lnTo>
                <a:lnTo>
                  <a:pt x="233328" y="231140"/>
                </a:lnTo>
                <a:lnTo>
                  <a:pt x="233168" y="232410"/>
                </a:lnTo>
                <a:lnTo>
                  <a:pt x="232506" y="233680"/>
                </a:lnTo>
                <a:lnTo>
                  <a:pt x="231739" y="234950"/>
                </a:lnTo>
                <a:lnTo>
                  <a:pt x="230829" y="234950"/>
                </a:lnTo>
                <a:lnTo>
                  <a:pt x="224688" y="245110"/>
                </a:lnTo>
                <a:lnTo>
                  <a:pt x="193069" y="354330"/>
                </a:lnTo>
                <a:lnTo>
                  <a:pt x="190883" y="408940"/>
                </a:lnTo>
                <a:lnTo>
                  <a:pt x="196044" y="441960"/>
                </a:lnTo>
                <a:lnTo>
                  <a:pt x="199838" y="453390"/>
                </a:lnTo>
                <a:lnTo>
                  <a:pt x="201986" y="458470"/>
                </a:lnTo>
                <a:lnTo>
                  <a:pt x="200189" y="463550"/>
                </a:lnTo>
                <a:lnTo>
                  <a:pt x="191445" y="467360"/>
                </a:lnTo>
                <a:close/>
              </a:path>
              <a:path w="1495425" h="880110">
                <a:moveTo>
                  <a:pt x="389985" y="660400"/>
                </a:moveTo>
                <a:lnTo>
                  <a:pt x="383753" y="660400"/>
                </a:lnTo>
                <a:lnTo>
                  <a:pt x="380899" y="659130"/>
                </a:lnTo>
                <a:lnTo>
                  <a:pt x="376549" y="652780"/>
                </a:lnTo>
                <a:lnTo>
                  <a:pt x="377734" y="646430"/>
                </a:lnTo>
                <a:lnTo>
                  <a:pt x="381858" y="643890"/>
                </a:lnTo>
                <a:lnTo>
                  <a:pt x="424046" y="612140"/>
                </a:lnTo>
                <a:lnTo>
                  <a:pt x="448393" y="581660"/>
                </a:lnTo>
                <a:lnTo>
                  <a:pt x="460900" y="553720"/>
                </a:lnTo>
                <a:lnTo>
                  <a:pt x="467568" y="525780"/>
                </a:lnTo>
                <a:lnTo>
                  <a:pt x="470395" y="511810"/>
                </a:lnTo>
                <a:lnTo>
                  <a:pt x="472299" y="504190"/>
                </a:lnTo>
                <a:lnTo>
                  <a:pt x="472588" y="504190"/>
                </a:lnTo>
                <a:lnTo>
                  <a:pt x="475569" y="488950"/>
                </a:lnTo>
                <a:lnTo>
                  <a:pt x="479813" y="473710"/>
                </a:lnTo>
                <a:lnTo>
                  <a:pt x="485335" y="459740"/>
                </a:lnTo>
                <a:lnTo>
                  <a:pt x="492273" y="443230"/>
                </a:lnTo>
                <a:lnTo>
                  <a:pt x="492588" y="443230"/>
                </a:lnTo>
                <a:lnTo>
                  <a:pt x="479741" y="407670"/>
                </a:lnTo>
                <a:lnTo>
                  <a:pt x="474414" y="361950"/>
                </a:lnTo>
                <a:lnTo>
                  <a:pt x="480363" y="306070"/>
                </a:lnTo>
                <a:lnTo>
                  <a:pt x="501350" y="240030"/>
                </a:lnTo>
                <a:lnTo>
                  <a:pt x="508416" y="233680"/>
                </a:lnTo>
                <a:lnTo>
                  <a:pt x="517480" y="237490"/>
                </a:lnTo>
                <a:lnTo>
                  <a:pt x="519624" y="242570"/>
                </a:lnTo>
                <a:lnTo>
                  <a:pt x="517742" y="246380"/>
                </a:lnTo>
                <a:lnTo>
                  <a:pt x="499847" y="300990"/>
                </a:lnTo>
                <a:lnTo>
                  <a:pt x="492476" y="350520"/>
                </a:lnTo>
                <a:lnTo>
                  <a:pt x="495581" y="396240"/>
                </a:lnTo>
                <a:lnTo>
                  <a:pt x="509116" y="436880"/>
                </a:lnTo>
                <a:lnTo>
                  <a:pt x="526832" y="462280"/>
                </a:lnTo>
                <a:lnTo>
                  <a:pt x="503312" y="462280"/>
                </a:lnTo>
                <a:lnTo>
                  <a:pt x="488735" y="515620"/>
                </a:lnTo>
                <a:lnTo>
                  <a:pt x="492627" y="565150"/>
                </a:lnTo>
                <a:lnTo>
                  <a:pt x="493928" y="567690"/>
                </a:lnTo>
                <a:lnTo>
                  <a:pt x="475033" y="567690"/>
                </a:lnTo>
                <a:lnTo>
                  <a:pt x="465028" y="589280"/>
                </a:lnTo>
                <a:lnTo>
                  <a:pt x="449133" y="610870"/>
                </a:lnTo>
                <a:lnTo>
                  <a:pt x="425298" y="633730"/>
                </a:lnTo>
                <a:lnTo>
                  <a:pt x="391472" y="659130"/>
                </a:lnTo>
                <a:lnTo>
                  <a:pt x="389985" y="660400"/>
                </a:lnTo>
                <a:close/>
              </a:path>
              <a:path w="1495425" h="880110">
                <a:moveTo>
                  <a:pt x="856343" y="697230"/>
                </a:moveTo>
                <a:lnTo>
                  <a:pt x="755622" y="697230"/>
                </a:lnTo>
                <a:lnTo>
                  <a:pt x="812400" y="690880"/>
                </a:lnTo>
                <a:lnTo>
                  <a:pt x="863707" y="675640"/>
                </a:lnTo>
                <a:lnTo>
                  <a:pt x="907898" y="654050"/>
                </a:lnTo>
                <a:lnTo>
                  <a:pt x="943327" y="624840"/>
                </a:lnTo>
                <a:lnTo>
                  <a:pt x="957242" y="608330"/>
                </a:lnTo>
                <a:lnTo>
                  <a:pt x="977078" y="580390"/>
                </a:lnTo>
                <a:lnTo>
                  <a:pt x="990284" y="551180"/>
                </a:lnTo>
                <a:lnTo>
                  <a:pt x="996828" y="523240"/>
                </a:lnTo>
                <a:lnTo>
                  <a:pt x="996675" y="494030"/>
                </a:lnTo>
                <a:lnTo>
                  <a:pt x="981587" y="447040"/>
                </a:lnTo>
                <a:lnTo>
                  <a:pt x="955754" y="410210"/>
                </a:lnTo>
                <a:lnTo>
                  <a:pt x="912612" y="370840"/>
                </a:lnTo>
                <a:lnTo>
                  <a:pt x="897043" y="369570"/>
                </a:lnTo>
                <a:lnTo>
                  <a:pt x="885382" y="369570"/>
                </a:lnTo>
                <a:lnTo>
                  <a:pt x="877965" y="368300"/>
                </a:lnTo>
                <a:lnTo>
                  <a:pt x="870249" y="368300"/>
                </a:lnTo>
                <a:lnTo>
                  <a:pt x="866645" y="363220"/>
                </a:lnTo>
                <a:lnTo>
                  <a:pt x="867524" y="354330"/>
                </a:lnTo>
                <a:lnTo>
                  <a:pt x="871759" y="350520"/>
                </a:lnTo>
                <a:lnTo>
                  <a:pt x="876725" y="350520"/>
                </a:lnTo>
                <a:lnTo>
                  <a:pt x="886499" y="351790"/>
                </a:lnTo>
                <a:lnTo>
                  <a:pt x="912464" y="353060"/>
                </a:lnTo>
                <a:lnTo>
                  <a:pt x="952140" y="355600"/>
                </a:lnTo>
                <a:lnTo>
                  <a:pt x="1062706" y="360680"/>
                </a:lnTo>
                <a:lnTo>
                  <a:pt x="1371069" y="360680"/>
                </a:lnTo>
                <a:lnTo>
                  <a:pt x="1341193" y="368300"/>
                </a:lnTo>
                <a:lnTo>
                  <a:pt x="1288262" y="373380"/>
                </a:lnTo>
                <a:lnTo>
                  <a:pt x="943922" y="373380"/>
                </a:lnTo>
                <a:lnTo>
                  <a:pt x="964714" y="393700"/>
                </a:lnTo>
                <a:lnTo>
                  <a:pt x="986091" y="420370"/>
                </a:lnTo>
                <a:lnTo>
                  <a:pt x="1003973" y="453390"/>
                </a:lnTo>
                <a:lnTo>
                  <a:pt x="1014279" y="492760"/>
                </a:lnTo>
                <a:lnTo>
                  <a:pt x="1014648" y="523240"/>
                </a:lnTo>
                <a:lnTo>
                  <a:pt x="1008001" y="554990"/>
                </a:lnTo>
                <a:lnTo>
                  <a:pt x="994380" y="585470"/>
                </a:lnTo>
                <a:lnTo>
                  <a:pt x="973829" y="615950"/>
                </a:lnTo>
                <a:lnTo>
                  <a:pt x="978224" y="632460"/>
                </a:lnTo>
                <a:lnTo>
                  <a:pt x="960585" y="632460"/>
                </a:lnTo>
                <a:lnTo>
                  <a:pt x="959151" y="633730"/>
                </a:lnTo>
                <a:lnTo>
                  <a:pt x="957757" y="635000"/>
                </a:lnTo>
                <a:lnTo>
                  <a:pt x="956266" y="637540"/>
                </a:lnTo>
                <a:lnTo>
                  <a:pt x="922146" y="665480"/>
                </a:lnTo>
                <a:lnTo>
                  <a:pt x="882193" y="688340"/>
                </a:lnTo>
                <a:lnTo>
                  <a:pt x="856343" y="697230"/>
                </a:lnTo>
                <a:close/>
              </a:path>
              <a:path w="1495425" h="880110">
                <a:moveTo>
                  <a:pt x="1180450" y="378460"/>
                </a:moveTo>
                <a:lnTo>
                  <a:pt x="1075151" y="378460"/>
                </a:lnTo>
                <a:lnTo>
                  <a:pt x="1026195" y="377190"/>
                </a:lnTo>
                <a:lnTo>
                  <a:pt x="982051" y="374650"/>
                </a:lnTo>
                <a:lnTo>
                  <a:pt x="943922" y="373380"/>
                </a:lnTo>
                <a:lnTo>
                  <a:pt x="1288262" y="373380"/>
                </a:lnTo>
                <a:lnTo>
                  <a:pt x="1180450" y="378460"/>
                </a:lnTo>
                <a:close/>
              </a:path>
              <a:path w="1495425" h="880110">
                <a:moveTo>
                  <a:pt x="862406" y="394970"/>
                </a:moveTo>
                <a:lnTo>
                  <a:pt x="728253" y="394970"/>
                </a:lnTo>
                <a:lnTo>
                  <a:pt x="752334" y="389890"/>
                </a:lnTo>
                <a:lnTo>
                  <a:pt x="785586" y="386080"/>
                </a:lnTo>
                <a:lnTo>
                  <a:pt x="823709" y="387350"/>
                </a:lnTo>
                <a:lnTo>
                  <a:pt x="862406" y="394970"/>
                </a:lnTo>
                <a:close/>
              </a:path>
              <a:path w="1495425" h="880110">
                <a:moveTo>
                  <a:pt x="861474" y="412750"/>
                </a:moveTo>
                <a:lnTo>
                  <a:pt x="856800" y="411480"/>
                </a:lnTo>
                <a:lnTo>
                  <a:pt x="819789" y="403860"/>
                </a:lnTo>
                <a:lnTo>
                  <a:pt x="868691" y="403860"/>
                </a:lnTo>
                <a:lnTo>
                  <a:pt x="866481" y="410210"/>
                </a:lnTo>
                <a:lnTo>
                  <a:pt x="861474" y="412750"/>
                </a:lnTo>
                <a:close/>
              </a:path>
              <a:path w="1495425" h="880110">
                <a:moveTo>
                  <a:pt x="656890" y="539750"/>
                </a:moveTo>
                <a:lnTo>
                  <a:pt x="647101" y="539750"/>
                </a:lnTo>
                <a:lnTo>
                  <a:pt x="615136" y="537210"/>
                </a:lnTo>
                <a:lnTo>
                  <a:pt x="581891" y="527050"/>
                </a:lnTo>
                <a:lnTo>
                  <a:pt x="549474" y="509270"/>
                </a:lnTo>
                <a:lnTo>
                  <a:pt x="519992" y="483870"/>
                </a:lnTo>
                <a:lnTo>
                  <a:pt x="515897" y="478790"/>
                </a:lnTo>
                <a:lnTo>
                  <a:pt x="507502" y="468630"/>
                </a:lnTo>
                <a:lnTo>
                  <a:pt x="503312" y="462280"/>
                </a:lnTo>
                <a:lnTo>
                  <a:pt x="526832" y="462280"/>
                </a:lnTo>
                <a:lnTo>
                  <a:pt x="533033" y="471170"/>
                </a:lnTo>
                <a:lnTo>
                  <a:pt x="567845" y="499110"/>
                </a:lnTo>
                <a:lnTo>
                  <a:pt x="606663" y="516890"/>
                </a:lnTo>
                <a:lnTo>
                  <a:pt x="644873" y="521970"/>
                </a:lnTo>
                <a:lnTo>
                  <a:pt x="709149" y="521970"/>
                </a:lnTo>
                <a:lnTo>
                  <a:pt x="683374" y="534670"/>
                </a:lnTo>
                <a:lnTo>
                  <a:pt x="675100" y="537210"/>
                </a:lnTo>
                <a:lnTo>
                  <a:pt x="656890" y="539750"/>
                </a:lnTo>
                <a:close/>
              </a:path>
              <a:path w="1495425" h="880110">
                <a:moveTo>
                  <a:pt x="555245" y="857250"/>
                </a:moveTo>
                <a:lnTo>
                  <a:pt x="449961" y="857250"/>
                </a:lnTo>
                <a:lnTo>
                  <a:pt x="494320" y="853440"/>
                </a:lnTo>
                <a:lnTo>
                  <a:pt x="531300" y="845820"/>
                </a:lnTo>
                <a:lnTo>
                  <a:pt x="559199" y="836930"/>
                </a:lnTo>
                <a:lnTo>
                  <a:pt x="553375" y="834390"/>
                </a:lnTo>
                <a:lnTo>
                  <a:pt x="550561" y="831850"/>
                </a:lnTo>
                <a:lnTo>
                  <a:pt x="509819" y="797560"/>
                </a:lnTo>
                <a:lnTo>
                  <a:pt x="483207" y="756920"/>
                </a:lnTo>
                <a:lnTo>
                  <a:pt x="470994" y="711200"/>
                </a:lnTo>
                <a:lnTo>
                  <a:pt x="473448" y="661670"/>
                </a:lnTo>
                <a:lnTo>
                  <a:pt x="490835" y="608330"/>
                </a:lnTo>
                <a:lnTo>
                  <a:pt x="491150" y="608330"/>
                </a:lnTo>
                <a:lnTo>
                  <a:pt x="491558" y="607060"/>
                </a:lnTo>
                <a:lnTo>
                  <a:pt x="492011" y="607060"/>
                </a:lnTo>
                <a:lnTo>
                  <a:pt x="486609" y="596900"/>
                </a:lnTo>
                <a:lnTo>
                  <a:pt x="481978" y="588010"/>
                </a:lnTo>
                <a:lnTo>
                  <a:pt x="478118" y="577850"/>
                </a:lnTo>
                <a:lnTo>
                  <a:pt x="475033" y="567690"/>
                </a:lnTo>
                <a:lnTo>
                  <a:pt x="493928" y="567690"/>
                </a:lnTo>
                <a:lnTo>
                  <a:pt x="514743" y="608330"/>
                </a:lnTo>
                <a:lnTo>
                  <a:pt x="530782" y="623570"/>
                </a:lnTo>
                <a:lnTo>
                  <a:pt x="503751" y="623570"/>
                </a:lnTo>
                <a:lnTo>
                  <a:pt x="488297" y="681990"/>
                </a:lnTo>
                <a:lnTo>
                  <a:pt x="492261" y="730250"/>
                </a:lnTo>
                <a:lnTo>
                  <a:pt x="509603" y="768350"/>
                </a:lnTo>
                <a:lnTo>
                  <a:pt x="534281" y="797560"/>
                </a:lnTo>
                <a:lnTo>
                  <a:pt x="600031" y="838200"/>
                </a:lnTo>
                <a:lnTo>
                  <a:pt x="632905" y="848360"/>
                </a:lnTo>
                <a:lnTo>
                  <a:pt x="580233" y="848360"/>
                </a:lnTo>
                <a:lnTo>
                  <a:pt x="559717" y="855980"/>
                </a:lnTo>
                <a:lnTo>
                  <a:pt x="555245" y="857250"/>
                </a:lnTo>
                <a:close/>
              </a:path>
              <a:path w="1495425" h="880110">
                <a:moveTo>
                  <a:pt x="233905" y="811530"/>
                </a:moveTo>
                <a:lnTo>
                  <a:pt x="174250" y="811530"/>
                </a:lnTo>
                <a:lnTo>
                  <a:pt x="201808" y="807720"/>
                </a:lnTo>
                <a:lnTo>
                  <a:pt x="224930" y="796290"/>
                </a:lnTo>
                <a:lnTo>
                  <a:pt x="188221" y="742950"/>
                </a:lnTo>
                <a:lnTo>
                  <a:pt x="174074" y="688340"/>
                </a:lnTo>
                <a:lnTo>
                  <a:pt x="174254" y="640080"/>
                </a:lnTo>
                <a:lnTo>
                  <a:pt x="180528" y="605790"/>
                </a:lnTo>
                <a:lnTo>
                  <a:pt x="184662" y="591820"/>
                </a:lnTo>
                <a:lnTo>
                  <a:pt x="186416" y="586740"/>
                </a:lnTo>
                <a:lnTo>
                  <a:pt x="191556" y="585470"/>
                </a:lnTo>
                <a:lnTo>
                  <a:pt x="200704" y="588010"/>
                </a:lnTo>
                <a:lnTo>
                  <a:pt x="202998" y="593090"/>
                </a:lnTo>
                <a:lnTo>
                  <a:pt x="201245" y="598170"/>
                </a:lnTo>
                <a:lnTo>
                  <a:pt x="197018" y="612140"/>
                </a:lnTo>
                <a:lnTo>
                  <a:pt x="191260" y="642620"/>
                </a:lnTo>
                <a:lnTo>
                  <a:pt x="190805" y="684530"/>
                </a:lnTo>
                <a:lnTo>
                  <a:pt x="202491" y="732790"/>
                </a:lnTo>
                <a:lnTo>
                  <a:pt x="233151" y="779780"/>
                </a:lnTo>
                <a:lnTo>
                  <a:pt x="272510" y="808990"/>
                </a:lnTo>
                <a:lnTo>
                  <a:pt x="238552" y="808990"/>
                </a:lnTo>
                <a:lnTo>
                  <a:pt x="233905" y="811530"/>
                </a:lnTo>
                <a:close/>
              </a:path>
              <a:path w="1495425" h="880110">
                <a:moveTo>
                  <a:pt x="742053" y="715010"/>
                </a:moveTo>
                <a:lnTo>
                  <a:pt x="687370" y="711200"/>
                </a:lnTo>
                <a:lnTo>
                  <a:pt x="634858" y="701040"/>
                </a:lnTo>
                <a:lnTo>
                  <a:pt x="586618" y="684530"/>
                </a:lnTo>
                <a:lnTo>
                  <a:pt x="544751" y="660400"/>
                </a:lnTo>
                <a:lnTo>
                  <a:pt x="522257" y="642620"/>
                </a:lnTo>
                <a:lnTo>
                  <a:pt x="512504" y="633730"/>
                </a:lnTo>
                <a:lnTo>
                  <a:pt x="503751" y="623570"/>
                </a:lnTo>
                <a:lnTo>
                  <a:pt x="530782" y="623570"/>
                </a:lnTo>
                <a:lnTo>
                  <a:pt x="554840" y="646430"/>
                </a:lnTo>
                <a:lnTo>
                  <a:pt x="596987" y="669290"/>
                </a:lnTo>
                <a:lnTo>
                  <a:pt x="646029" y="685800"/>
                </a:lnTo>
                <a:lnTo>
                  <a:pt x="699673" y="695960"/>
                </a:lnTo>
                <a:lnTo>
                  <a:pt x="755622" y="697230"/>
                </a:lnTo>
                <a:lnTo>
                  <a:pt x="856343" y="697230"/>
                </a:lnTo>
                <a:lnTo>
                  <a:pt x="837879" y="703580"/>
                </a:lnTo>
                <a:lnTo>
                  <a:pt x="790675" y="712470"/>
                </a:lnTo>
                <a:lnTo>
                  <a:pt x="742053" y="715010"/>
                </a:lnTo>
                <a:close/>
              </a:path>
              <a:path w="1495425" h="880110">
                <a:moveTo>
                  <a:pt x="831547" y="862330"/>
                </a:moveTo>
                <a:lnTo>
                  <a:pt x="743769" y="862330"/>
                </a:lnTo>
                <a:lnTo>
                  <a:pt x="793025" y="855980"/>
                </a:lnTo>
                <a:lnTo>
                  <a:pt x="839555" y="842010"/>
                </a:lnTo>
                <a:lnTo>
                  <a:pt x="881322" y="820420"/>
                </a:lnTo>
                <a:lnTo>
                  <a:pt x="916287" y="789940"/>
                </a:lnTo>
                <a:lnTo>
                  <a:pt x="945256" y="750570"/>
                </a:lnTo>
                <a:lnTo>
                  <a:pt x="962303" y="711200"/>
                </a:lnTo>
                <a:lnTo>
                  <a:pt x="967416" y="671830"/>
                </a:lnTo>
                <a:lnTo>
                  <a:pt x="960585" y="632460"/>
                </a:lnTo>
                <a:lnTo>
                  <a:pt x="978224" y="632460"/>
                </a:lnTo>
                <a:lnTo>
                  <a:pt x="983634" y="652780"/>
                </a:lnTo>
                <a:lnTo>
                  <a:pt x="983233" y="697230"/>
                </a:lnTo>
                <a:lnTo>
                  <a:pt x="967064" y="746760"/>
                </a:lnTo>
                <a:lnTo>
                  <a:pt x="929563" y="801370"/>
                </a:lnTo>
                <a:lnTo>
                  <a:pt x="897425" y="830580"/>
                </a:lnTo>
                <a:lnTo>
                  <a:pt x="859598" y="852170"/>
                </a:lnTo>
                <a:lnTo>
                  <a:pt x="831547" y="862330"/>
                </a:lnTo>
                <a:close/>
              </a:path>
              <a:path w="1495425" h="880110">
                <a:moveTo>
                  <a:pt x="440416" y="875030"/>
                </a:moveTo>
                <a:lnTo>
                  <a:pt x="364034" y="866140"/>
                </a:lnTo>
                <a:lnTo>
                  <a:pt x="323237" y="854710"/>
                </a:lnTo>
                <a:lnTo>
                  <a:pt x="281522" y="836930"/>
                </a:lnTo>
                <a:lnTo>
                  <a:pt x="258338" y="822960"/>
                </a:lnTo>
                <a:lnTo>
                  <a:pt x="248038" y="816610"/>
                </a:lnTo>
                <a:lnTo>
                  <a:pt x="238552" y="808990"/>
                </a:lnTo>
                <a:lnTo>
                  <a:pt x="272510" y="808990"/>
                </a:lnTo>
                <a:lnTo>
                  <a:pt x="289623" y="821690"/>
                </a:lnTo>
                <a:lnTo>
                  <a:pt x="345910" y="843280"/>
                </a:lnTo>
                <a:lnTo>
                  <a:pt x="399923" y="854710"/>
                </a:lnTo>
                <a:lnTo>
                  <a:pt x="449961" y="857250"/>
                </a:lnTo>
                <a:lnTo>
                  <a:pt x="555245" y="857250"/>
                </a:lnTo>
                <a:lnTo>
                  <a:pt x="528410" y="864870"/>
                </a:lnTo>
                <a:lnTo>
                  <a:pt x="488060" y="871220"/>
                </a:lnTo>
                <a:lnTo>
                  <a:pt x="440416" y="875030"/>
                </a:lnTo>
                <a:close/>
              </a:path>
              <a:path w="1495425" h="880110">
                <a:moveTo>
                  <a:pt x="726371" y="880110"/>
                </a:moveTo>
                <a:lnTo>
                  <a:pt x="687657" y="877570"/>
                </a:lnTo>
                <a:lnTo>
                  <a:pt x="649837" y="871220"/>
                </a:lnTo>
                <a:lnTo>
                  <a:pt x="613750" y="862330"/>
                </a:lnTo>
                <a:lnTo>
                  <a:pt x="580233" y="848360"/>
                </a:lnTo>
                <a:lnTo>
                  <a:pt x="632905" y="848360"/>
                </a:lnTo>
                <a:lnTo>
                  <a:pt x="645234" y="852170"/>
                </a:lnTo>
                <a:lnTo>
                  <a:pt x="693826" y="861060"/>
                </a:lnTo>
                <a:lnTo>
                  <a:pt x="743769" y="862330"/>
                </a:lnTo>
                <a:lnTo>
                  <a:pt x="831547" y="862330"/>
                </a:lnTo>
                <a:lnTo>
                  <a:pt x="817521" y="867410"/>
                </a:lnTo>
                <a:lnTo>
                  <a:pt x="772632" y="876300"/>
                </a:lnTo>
                <a:lnTo>
                  <a:pt x="726371" y="880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" y="6182723"/>
            <a:ext cx="4817893" cy="410134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92002" y="1054195"/>
            <a:ext cx="515620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Future</a:t>
            </a:r>
            <a:r>
              <a:rPr dirty="0" spc="-30"/>
              <a:t> </a:t>
            </a:r>
            <a:r>
              <a:rPr dirty="0" spc="-125"/>
              <a:t>Enhancements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02840" y="2559184"/>
            <a:ext cx="5320030" cy="3983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75" b="1">
                <a:solidFill>
                  <a:srgbClr val="363234"/>
                </a:solidFill>
                <a:latin typeface="Tahoma"/>
                <a:cs typeface="Tahoma"/>
              </a:rPr>
              <a:t>T</a:t>
            </a:r>
            <a:r>
              <a:rPr dirty="0" sz="3400" spc="-35" b="1">
                <a:solidFill>
                  <a:srgbClr val="363234"/>
                </a:solidFill>
                <a:latin typeface="Tahoma"/>
                <a:cs typeface="Tahoma"/>
              </a:rPr>
              <a:t>e</a:t>
            </a:r>
            <a:r>
              <a:rPr dirty="0" sz="3400" spc="25" b="1">
                <a:solidFill>
                  <a:srgbClr val="363234"/>
                </a:solidFill>
                <a:latin typeface="Tahoma"/>
                <a:cs typeface="Tahoma"/>
              </a:rPr>
              <a:t>l</a:t>
            </a:r>
            <a:r>
              <a:rPr dirty="0" sz="3400" spc="-35" b="1">
                <a:solidFill>
                  <a:srgbClr val="363234"/>
                </a:solidFill>
                <a:latin typeface="Tahoma"/>
                <a:cs typeface="Tahoma"/>
              </a:rPr>
              <a:t>e</a:t>
            </a:r>
            <a:r>
              <a:rPr dirty="0" sz="3400" spc="-80" b="1">
                <a:solidFill>
                  <a:srgbClr val="363234"/>
                </a:solidFill>
                <a:latin typeface="Tahoma"/>
                <a:cs typeface="Tahoma"/>
              </a:rPr>
              <a:t>m</a:t>
            </a:r>
            <a:r>
              <a:rPr dirty="0" sz="3400" spc="-35" b="1">
                <a:solidFill>
                  <a:srgbClr val="363234"/>
                </a:solidFill>
                <a:latin typeface="Tahoma"/>
                <a:cs typeface="Tahoma"/>
              </a:rPr>
              <a:t>e</a:t>
            </a:r>
            <a:r>
              <a:rPr dirty="0" sz="3400" spc="45" b="1">
                <a:solidFill>
                  <a:srgbClr val="363234"/>
                </a:solidFill>
                <a:latin typeface="Tahoma"/>
                <a:cs typeface="Tahoma"/>
              </a:rPr>
              <a:t>d</a:t>
            </a:r>
            <a:r>
              <a:rPr dirty="0" sz="3400" spc="-40" b="1">
                <a:solidFill>
                  <a:srgbClr val="363234"/>
                </a:solidFill>
                <a:latin typeface="Tahoma"/>
                <a:cs typeface="Tahoma"/>
              </a:rPr>
              <a:t>i</a:t>
            </a:r>
            <a:r>
              <a:rPr dirty="0" sz="3400" spc="85" b="1">
                <a:solidFill>
                  <a:srgbClr val="363234"/>
                </a:solidFill>
                <a:latin typeface="Tahoma"/>
                <a:cs typeface="Tahoma"/>
              </a:rPr>
              <a:t>c</a:t>
            </a:r>
            <a:r>
              <a:rPr dirty="0" sz="3400" spc="-40" b="1">
                <a:solidFill>
                  <a:srgbClr val="363234"/>
                </a:solidFill>
                <a:latin typeface="Tahoma"/>
                <a:cs typeface="Tahoma"/>
              </a:rPr>
              <a:t>i</a:t>
            </a:r>
            <a:r>
              <a:rPr dirty="0" sz="3400" spc="-40" b="1">
                <a:solidFill>
                  <a:srgbClr val="363234"/>
                </a:solidFill>
                <a:latin typeface="Tahoma"/>
                <a:cs typeface="Tahoma"/>
              </a:rPr>
              <a:t>n</a:t>
            </a:r>
            <a:r>
              <a:rPr dirty="0" sz="3400" spc="-30" b="1">
                <a:solidFill>
                  <a:srgbClr val="363234"/>
                </a:solidFill>
                <a:latin typeface="Tahoma"/>
                <a:cs typeface="Tahoma"/>
              </a:rPr>
              <a:t>e</a:t>
            </a:r>
            <a:r>
              <a:rPr dirty="0" sz="3400" spc="-195" b="1">
                <a:solidFill>
                  <a:srgbClr val="363234"/>
                </a:solidFill>
                <a:latin typeface="Tahoma"/>
                <a:cs typeface="Tahoma"/>
              </a:rPr>
              <a:t> </a:t>
            </a:r>
            <a:r>
              <a:rPr dirty="0" sz="3400" spc="-40" b="1">
                <a:solidFill>
                  <a:srgbClr val="363234"/>
                </a:solidFill>
                <a:latin typeface="Tahoma"/>
                <a:cs typeface="Tahoma"/>
              </a:rPr>
              <a:t>i</a:t>
            </a:r>
            <a:r>
              <a:rPr dirty="0" sz="3400" spc="-40" b="1">
                <a:solidFill>
                  <a:srgbClr val="363234"/>
                </a:solidFill>
                <a:latin typeface="Tahoma"/>
                <a:cs typeface="Tahoma"/>
              </a:rPr>
              <a:t>n</a:t>
            </a:r>
            <a:r>
              <a:rPr dirty="0" sz="3400" spc="5" b="1">
                <a:solidFill>
                  <a:srgbClr val="363234"/>
                </a:solidFill>
                <a:latin typeface="Tahoma"/>
                <a:cs typeface="Tahoma"/>
              </a:rPr>
              <a:t>t</a:t>
            </a:r>
            <a:r>
              <a:rPr dirty="0" sz="3400" spc="-35" b="1">
                <a:solidFill>
                  <a:srgbClr val="363234"/>
                </a:solidFill>
                <a:latin typeface="Tahoma"/>
                <a:cs typeface="Tahoma"/>
              </a:rPr>
              <a:t>e</a:t>
            </a:r>
            <a:r>
              <a:rPr dirty="0" sz="3400" spc="-245" b="1">
                <a:solidFill>
                  <a:srgbClr val="363234"/>
                </a:solidFill>
                <a:latin typeface="Tahoma"/>
                <a:cs typeface="Tahoma"/>
              </a:rPr>
              <a:t>g</a:t>
            </a:r>
            <a:r>
              <a:rPr dirty="0" sz="3400" spc="-45" b="1">
                <a:solidFill>
                  <a:srgbClr val="363234"/>
                </a:solidFill>
                <a:latin typeface="Tahoma"/>
                <a:cs typeface="Tahoma"/>
              </a:rPr>
              <a:t>r</a:t>
            </a:r>
            <a:r>
              <a:rPr dirty="0" sz="3400" spc="-110" b="1">
                <a:solidFill>
                  <a:srgbClr val="363234"/>
                </a:solidFill>
                <a:latin typeface="Tahoma"/>
                <a:cs typeface="Tahoma"/>
              </a:rPr>
              <a:t>a</a:t>
            </a:r>
            <a:r>
              <a:rPr dirty="0" sz="3400" spc="5" b="1">
                <a:solidFill>
                  <a:srgbClr val="363234"/>
                </a:solidFill>
                <a:latin typeface="Tahoma"/>
                <a:cs typeface="Tahoma"/>
              </a:rPr>
              <a:t>t</a:t>
            </a:r>
            <a:r>
              <a:rPr dirty="0" sz="3400" spc="-40" b="1">
                <a:solidFill>
                  <a:srgbClr val="363234"/>
                </a:solidFill>
                <a:latin typeface="Tahoma"/>
                <a:cs typeface="Tahoma"/>
              </a:rPr>
              <a:t>i</a:t>
            </a:r>
            <a:r>
              <a:rPr dirty="0" sz="3400" spc="20" b="1">
                <a:solidFill>
                  <a:srgbClr val="363234"/>
                </a:solidFill>
                <a:latin typeface="Tahoma"/>
                <a:cs typeface="Tahoma"/>
              </a:rPr>
              <a:t>o</a:t>
            </a:r>
            <a:r>
              <a:rPr dirty="0" sz="3400" spc="-35" b="1">
                <a:solidFill>
                  <a:srgbClr val="363234"/>
                </a:solidFill>
                <a:latin typeface="Tahoma"/>
                <a:cs typeface="Tahoma"/>
              </a:rPr>
              <a:t>n</a:t>
            </a:r>
            <a:endParaRPr sz="3400">
              <a:latin typeface="Tahoma"/>
              <a:cs typeface="Tahoma"/>
            </a:endParaRPr>
          </a:p>
          <a:p>
            <a:pPr marL="12700" marR="1267460">
              <a:lnSpc>
                <a:spcPts val="13880"/>
              </a:lnSpc>
              <a:spcBef>
                <a:spcPts val="1220"/>
              </a:spcBef>
            </a:pPr>
            <a:r>
              <a:rPr dirty="0" sz="3400" spc="-40" b="1">
                <a:solidFill>
                  <a:srgbClr val="363234"/>
                </a:solidFill>
                <a:latin typeface="Tahoma"/>
                <a:cs typeface="Tahoma"/>
              </a:rPr>
              <a:t>Payment </a:t>
            </a:r>
            <a:r>
              <a:rPr dirty="0" sz="3400" spc="-135" b="1">
                <a:solidFill>
                  <a:srgbClr val="363234"/>
                </a:solidFill>
                <a:latin typeface="Tahoma"/>
                <a:cs typeface="Tahoma"/>
              </a:rPr>
              <a:t>gatway </a:t>
            </a:r>
            <a:r>
              <a:rPr dirty="0" sz="3400" spc="-130" b="1">
                <a:solidFill>
                  <a:srgbClr val="363234"/>
                </a:solidFill>
                <a:latin typeface="Tahoma"/>
                <a:cs typeface="Tahoma"/>
              </a:rPr>
              <a:t> </a:t>
            </a:r>
            <a:r>
              <a:rPr dirty="0" sz="3400" spc="15" b="1">
                <a:solidFill>
                  <a:srgbClr val="363234"/>
                </a:solidFill>
                <a:latin typeface="Tahoma"/>
                <a:cs typeface="Tahoma"/>
              </a:rPr>
              <a:t>Mobile</a:t>
            </a:r>
            <a:r>
              <a:rPr dirty="0" sz="3400" spc="-220" b="1">
                <a:solidFill>
                  <a:srgbClr val="363234"/>
                </a:solidFill>
                <a:latin typeface="Tahoma"/>
                <a:cs typeface="Tahoma"/>
              </a:rPr>
              <a:t> </a:t>
            </a:r>
            <a:r>
              <a:rPr dirty="0" sz="3400" spc="-5" b="1">
                <a:solidFill>
                  <a:srgbClr val="363234"/>
                </a:solidFill>
                <a:latin typeface="Tahoma"/>
                <a:cs typeface="Tahoma"/>
              </a:rPr>
              <a:t>app</a:t>
            </a:r>
            <a:r>
              <a:rPr dirty="0" sz="3400" spc="-220" b="1">
                <a:solidFill>
                  <a:srgbClr val="363234"/>
                </a:solidFill>
                <a:latin typeface="Tahoma"/>
                <a:cs typeface="Tahoma"/>
              </a:rPr>
              <a:t> </a:t>
            </a:r>
            <a:r>
              <a:rPr dirty="0" sz="3400" spc="-30" b="1">
                <a:solidFill>
                  <a:srgbClr val="363234"/>
                </a:solidFill>
                <a:latin typeface="Tahoma"/>
                <a:cs typeface="Tahoma"/>
              </a:rPr>
              <a:t>version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23394" y="3309017"/>
            <a:ext cx="14064615" cy="6978015"/>
            <a:chOff x="4223394" y="3309017"/>
            <a:chExt cx="14064615" cy="697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98620" y="5611739"/>
              <a:ext cx="7389378" cy="46752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3394" y="3309017"/>
              <a:ext cx="9683962" cy="274620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2009" y="5168705"/>
            <a:ext cx="8455990" cy="5118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140"/>
            <a:ext cx="3076574" cy="2590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148" y="901795"/>
            <a:ext cx="412813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Project</a:t>
            </a:r>
            <a:r>
              <a:rPr dirty="0" spc="-75"/>
              <a:t> </a:t>
            </a:r>
            <a:r>
              <a:rPr dirty="0" spc="-125"/>
              <a:t>Overview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3823" y="5662295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3823" y="6262370"/>
            <a:ext cx="152400" cy="152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3823" y="7936230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3823" y="8536305"/>
            <a:ext cx="152400" cy="1523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89648" y="1779388"/>
            <a:ext cx="12292965" cy="7075170"/>
          </a:xfrm>
          <a:prstGeom prst="rect">
            <a:avLst/>
          </a:prstGeom>
        </p:spPr>
        <p:txBody>
          <a:bodyPr wrap="square" lIns="0" tIns="353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80"/>
              </a:spcBef>
            </a:pPr>
            <a:r>
              <a:rPr dirty="0" sz="4200" spc="-80" b="1">
                <a:latin typeface="Times New Roman"/>
                <a:cs typeface="Times New Roman"/>
              </a:rPr>
              <a:t>Purpose</a:t>
            </a:r>
            <a:endParaRPr sz="4200">
              <a:latin typeface="Times New Roman"/>
              <a:cs typeface="Times New Roman"/>
            </a:endParaRPr>
          </a:p>
          <a:p>
            <a:pPr marL="12700" marR="5080">
              <a:lnSpc>
                <a:spcPct val="115799"/>
              </a:lnSpc>
              <a:spcBef>
                <a:spcPts val="1525"/>
              </a:spcBef>
            </a:pPr>
            <a:r>
              <a:rPr dirty="0" sz="3400" spc="-40">
                <a:latin typeface="Verdana"/>
                <a:cs typeface="Verdana"/>
              </a:rPr>
              <a:t>To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provide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150">
                <a:latin typeface="Verdana"/>
                <a:cs typeface="Verdana"/>
              </a:rPr>
              <a:t>a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90">
                <a:latin typeface="Verdana"/>
                <a:cs typeface="Verdana"/>
              </a:rPr>
              <a:t>seamless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platform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30">
                <a:latin typeface="Verdana"/>
                <a:cs typeface="Verdana"/>
              </a:rPr>
              <a:t>for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30">
                <a:latin typeface="Verdana"/>
                <a:cs typeface="Verdana"/>
              </a:rPr>
              <a:t>patients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40">
                <a:latin typeface="Verdana"/>
                <a:cs typeface="Verdana"/>
              </a:rPr>
              <a:t>to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50">
                <a:latin typeface="Verdana"/>
                <a:cs typeface="Verdana"/>
              </a:rPr>
              <a:t>book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40">
                <a:latin typeface="Verdana"/>
                <a:cs typeface="Verdana"/>
              </a:rPr>
              <a:t>doctor </a:t>
            </a:r>
            <a:r>
              <a:rPr dirty="0" sz="3400" spc="-1180">
                <a:latin typeface="Verdana"/>
                <a:cs typeface="Verdana"/>
              </a:rPr>
              <a:t> 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60">
                <a:latin typeface="Verdana"/>
                <a:cs typeface="Verdana"/>
              </a:rPr>
              <a:t>pp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195">
                <a:latin typeface="Verdana"/>
                <a:cs typeface="Verdana"/>
              </a:rPr>
              <a:t>m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s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345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dirty="0" sz="4200" spc="-20" b="1">
                <a:latin typeface="Times New Roman"/>
                <a:cs typeface="Times New Roman"/>
              </a:rPr>
              <a:t>Goals</a:t>
            </a:r>
            <a:endParaRPr sz="4200">
              <a:latin typeface="Times New Roman"/>
              <a:cs typeface="Times New Roman"/>
            </a:endParaRPr>
          </a:p>
          <a:p>
            <a:pPr marL="746125" marR="3977640">
              <a:lnSpc>
                <a:spcPct val="115799"/>
              </a:lnSpc>
              <a:spcBef>
                <a:spcPts val="2530"/>
              </a:spcBef>
            </a:pPr>
            <a:r>
              <a:rPr dirty="0" sz="3400" spc="-415">
                <a:latin typeface="Verdana"/>
                <a:cs typeface="Verdana"/>
              </a:rPr>
              <a:t>I</a:t>
            </a:r>
            <a:r>
              <a:rPr dirty="0" sz="3400" spc="-195">
                <a:latin typeface="Verdana"/>
                <a:cs typeface="Verdana"/>
              </a:rPr>
              <a:t>m</a:t>
            </a:r>
            <a:r>
              <a:rPr dirty="0" sz="3400" spc="60">
                <a:latin typeface="Verdana"/>
                <a:cs typeface="Verdana"/>
              </a:rPr>
              <a:t>p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80">
                <a:latin typeface="Verdana"/>
                <a:cs typeface="Verdana"/>
              </a:rPr>
              <a:t>v</a:t>
            </a:r>
            <a:r>
              <a:rPr dirty="0" sz="3400" spc="-75">
                <a:latin typeface="Verdana"/>
                <a:cs typeface="Verdana"/>
              </a:rPr>
              <a:t>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60">
                <a:latin typeface="Verdana"/>
                <a:cs typeface="Verdana"/>
              </a:rPr>
              <a:t>p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265">
                <a:latin typeface="Verdana"/>
                <a:cs typeface="Verdana"/>
              </a:rPr>
              <a:t>-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0">
                <a:latin typeface="Verdana"/>
                <a:cs typeface="Verdana"/>
              </a:rPr>
              <a:t>r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335">
                <a:latin typeface="Verdana"/>
                <a:cs typeface="Verdana"/>
              </a:rPr>
              <a:t>.  </a:t>
            </a:r>
            <a:r>
              <a:rPr dirty="0" sz="3400" spc="-250">
                <a:latin typeface="Verdana"/>
                <a:cs typeface="Verdana"/>
              </a:rPr>
              <a:t>S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195">
                <a:latin typeface="Verdana"/>
                <a:cs typeface="Verdana"/>
              </a:rPr>
              <a:t>m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75">
                <a:latin typeface="Verdana"/>
                <a:cs typeface="Verdana"/>
              </a:rPr>
              <a:t>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60">
                <a:latin typeface="Verdana"/>
                <a:cs typeface="Verdana"/>
              </a:rPr>
              <a:t>pp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195">
                <a:latin typeface="Verdana"/>
                <a:cs typeface="Verdana"/>
              </a:rPr>
              <a:t>m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50">
                <a:latin typeface="Verdana"/>
                <a:cs typeface="Verdana"/>
              </a:rPr>
              <a:t>t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-50">
                <a:latin typeface="Verdana"/>
                <a:cs typeface="Verdana"/>
              </a:rPr>
              <a:t>h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-80">
                <a:latin typeface="Verdana"/>
                <a:cs typeface="Verdana"/>
              </a:rPr>
              <a:t>u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250">
                <a:latin typeface="Verdana"/>
                <a:cs typeface="Verdana"/>
              </a:rPr>
              <a:t>g</a:t>
            </a:r>
            <a:r>
              <a:rPr dirty="0" sz="3400" spc="-345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4200" spc="-95" b="1">
                <a:latin typeface="Times New Roman"/>
                <a:cs typeface="Times New Roman"/>
              </a:rPr>
              <a:t>Key</a:t>
            </a:r>
            <a:r>
              <a:rPr dirty="0" sz="4200" spc="-35" b="1">
                <a:latin typeface="Times New Roman"/>
                <a:cs typeface="Times New Roman"/>
              </a:rPr>
              <a:t> </a:t>
            </a:r>
            <a:r>
              <a:rPr dirty="0" sz="4200" spc="-80" b="1">
                <a:latin typeface="Times New Roman"/>
                <a:cs typeface="Times New Roman"/>
              </a:rPr>
              <a:t>Features</a:t>
            </a:r>
            <a:endParaRPr sz="4200">
              <a:latin typeface="Times New Roman"/>
              <a:cs typeface="Times New Roman"/>
            </a:endParaRPr>
          </a:p>
          <a:p>
            <a:pPr marL="746125" marR="2548890">
              <a:lnSpc>
                <a:spcPct val="115799"/>
              </a:lnSpc>
              <a:spcBef>
                <a:spcPts val="1555"/>
              </a:spcBef>
            </a:pPr>
            <a:r>
              <a:rPr dirty="0" sz="3400" spc="-50">
                <a:latin typeface="Verdana"/>
                <a:cs typeface="Verdana"/>
              </a:rPr>
              <a:t>User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30">
                <a:latin typeface="Verdana"/>
                <a:cs typeface="Verdana"/>
              </a:rPr>
              <a:t>authentication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and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50">
                <a:latin typeface="Verdana"/>
                <a:cs typeface="Verdana"/>
              </a:rPr>
              <a:t>role-based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75">
                <a:latin typeface="Verdana"/>
                <a:cs typeface="Verdana"/>
              </a:rPr>
              <a:t>access. </a:t>
            </a:r>
            <a:r>
              <a:rPr dirty="0" sz="3400" spc="-1180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D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0">
                <a:latin typeface="Verdana"/>
                <a:cs typeface="Verdana"/>
              </a:rPr>
              <a:t>r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80">
                <a:latin typeface="Verdana"/>
                <a:cs typeface="Verdana"/>
              </a:rPr>
              <a:t>v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60">
                <a:latin typeface="Verdana"/>
                <a:cs typeface="Verdana"/>
              </a:rPr>
              <a:t>b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5">
                <a:latin typeface="Verdana"/>
                <a:cs typeface="Verdana"/>
              </a:rPr>
              <a:t>y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-50">
                <a:latin typeface="Verdana"/>
                <a:cs typeface="Verdana"/>
              </a:rPr>
              <a:t>h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-315">
                <a:latin typeface="Verdana"/>
                <a:cs typeface="Verdana"/>
              </a:rPr>
              <a:t>k</a:t>
            </a:r>
            <a:r>
              <a:rPr dirty="0" sz="3400" spc="-345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4109" y="4957788"/>
            <a:ext cx="15794355" cy="5329555"/>
            <a:chOff x="2494109" y="4957788"/>
            <a:chExt cx="15794355" cy="5329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3639" y="5392349"/>
              <a:ext cx="11013787" cy="3213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32209" y="5380919"/>
              <a:ext cx="11036935" cy="3236595"/>
            </a:xfrm>
            <a:custGeom>
              <a:avLst/>
              <a:gdLst/>
              <a:ahLst/>
              <a:cxnLst/>
              <a:rect l="l" t="t" r="r" b="b"/>
              <a:pathLst>
                <a:path w="11036935" h="3236595">
                  <a:moveTo>
                    <a:pt x="0" y="0"/>
                  </a:moveTo>
                  <a:lnTo>
                    <a:pt x="0" y="3236118"/>
                  </a:lnTo>
                  <a:lnTo>
                    <a:pt x="11036497" y="3236118"/>
                  </a:lnTo>
                  <a:lnTo>
                    <a:pt x="11036497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78CDE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0043" y="4957788"/>
              <a:ext cx="8267956" cy="532921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148" y="563657"/>
            <a:ext cx="535432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Architecture</a:t>
            </a:r>
            <a:r>
              <a:rPr dirty="0" spc="-65"/>
              <a:t> </a:t>
            </a:r>
            <a:r>
              <a:rPr dirty="0" spc="-125"/>
              <a:t>Overview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4835" y="3077387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4835" y="3677461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4835" y="4277536"/>
            <a:ext cx="152400" cy="1523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829175" y="1694452"/>
            <a:ext cx="7846059" cy="290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85" b="1">
                <a:latin typeface="Times New Roman"/>
                <a:cs typeface="Times New Roman"/>
              </a:rPr>
              <a:t>Full</a:t>
            </a:r>
            <a:r>
              <a:rPr dirty="0" sz="4200" spc="-20" b="1">
                <a:latin typeface="Times New Roman"/>
                <a:cs typeface="Times New Roman"/>
              </a:rPr>
              <a:t> </a:t>
            </a:r>
            <a:r>
              <a:rPr dirty="0" sz="4200" spc="25" b="1">
                <a:latin typeface="Times New Roman"/>
                <a:cs typeface="Times New Roman"/>
              </a:rPr>
              <a:t>Stack</a:t>
            </a:r>
            <a:r>
              <a:rPr dirty="0" sz="4200" spc="-20" b="1">
                <a:latin typeface="Times New Roman"/>
                <a:cs typeface="Times New Roman"/>
              </a:rPr>
              <a:t> </a:t>
            </a:r>
            <a:r>
              <a:rPr dirty="0" sz="4200" spc="-100" b="1">
                <a:latin typeface="Times New Roman"/>
                <a:cs typeface="Times New Roman"/>
              </a:rPr>
              <a:t>Architecture</a:t>
            </a:r>
            <a:endParaRPr sz="4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Times New Roman"/>
              <a:cs typeface="Times New Roman"/>
            </a:endParaRPr>
          </a:p>
          <a:p>
            <a:pPr marL="1708150">
              <a:lnSpc>
                <a:spcPct val="100000"/>
              </a:lnSpc>
              <a:spcBef>
                <a:spcPts val="5"/>
              </a:spcBef>
            </a:pPr>
            <a:r>
              <a:rPr dirty="0" sz="3400" spc="-35">
                <a:latin typeface="Verdana"/>
                <a:cs typeface="Verdana"/>
              </a:rPr>
              <a:t>F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-650">
                <a:latin typeface="Verdana"/>
                <a:cs typeface="Verdana"/>
              </a:rPr>
              <a:t>: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25">
                <a:latin typeface="Verdana"/>
                <a:cs typeface="Verdana"/>
              </a:rPr>
              <a:t>R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345">
                <a:latin typeface="Verdana"/>
                <a:cs typeface="Verdana"/>
              </a:rPr>
              <a:t>.</a:t>
            </a:r>
            <a:r>
              <a:rPr dirty="0" sz="3400" spc="-265">
                <a:latin typeface="Verdana"/>
                <a:cs typeface="Verdana"/>
              </a:rPr>
              <a:t>j</a:t>
            </a:r>
            <a:r>
              <a:rPr dirty="0" sz="3400" spc="-80">
                <a:latin typeface="Verdana"/>
                <a:cs typeface="Verdana"/>
              </a:rPr>
              <a:t>s</a:t>
            </a:r>
            <a:endParaRPr sz="3400">
              <a:latin typeface="Verdana"/>
              <a:cs typeface="Verdana"/>
            </a:endParaRPr>
          </a:p>
          <a:p>
            <a:pPr marL="1708150" marR="5080">
              <a:lnSpc>
                <a:spcPct val="115799"/>
              </a:lnSpc>
            </a:pPr>
            <a:r>
              <a:rPr dirty="0" sz="3400">
                <a:latin typeface="Verdana"/>
                <a:cs typeface="Verdana"/>
              </a:rPr>
              <a:t>B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-315">
                <a:latin typeface="Verdana"/>
                <a:cs typeface="Verdana"/>
              </a:rPr>
              <a:t>k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-650">
                <a:latin typeface="Verdana"/>
                <a:cs typeface="Verdana"/>
              </a:rPr>
              <a:t>: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35">
                <a:latin typeface="Verdana"/>
                <a:cs typeface="Verdana"/>
              </a:rPr>
              <a:t>N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345">
                <a:latin typeface="Verdana"/>
                <a:cs typeface="Verdana"/>
              </a:rPr>
              <a:t>.</a:t>
            </a:r>
            <a:r>
              <a:rPr dirty="0" sz="3400" spc="-265">
                <a:latin typeface="Verdana"/>
                <a:cs typeface="Verdana"/>
              </a:rPr>
              <a:t>j</a:t>
            </a:r>
            <a:r>
              <a:rPr dirty="0" sz="3400" spc="-80">
                <a:latin typeface="Verdana"/>
                <a:cs typeface="Verdana"/>
              </a:rPr>
              <a:t>s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220">
                <a:latin typeface="Verdana"/>
                <a:cs typeface="Verdana"/>
              </a:rPr>
              <a:t>&amp;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05">
                <a:latin typeface="Verdana"/>
                <a:cs typeface="Verdana"/>
              </a:rPr>
              <a:t>E</a:t>
            </a:r>
            <a:r>
              <a:rPr dirty="0" sz="3400" spc="-315">
                <a:latin typeface="Verdana"/>
                <a:cs typeface="Verdana"/>
              </a:rPr>
              <a:t>x</a:t>
            </a:r>
            <a:r>
              <a:rPr dirty="0" sz="3400" spc="60">
                <a:latin typeface="Verdana"/>
                <a:cs typeface="Verdana"/>
              </a:rPr>
              <a:t>p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85">
                <a:latin typeface="Verdana"/>
                <a:cs typeface="Verdana"/>
              </a:rPr>
              <a:t>ss</a:t>
            </a:r>
            <a:r>
              <a:rPr dirty="0" sz="3400" spc="-345">
                <a:latin typeface="Verdana"/>
                <a:cs typeface="Verdana"/>
              </a:rPr>
              <a:t>.</a:t>
            </a:r>
            <a:r>
              <a:rPr dirty="0" sz="3400" spc="-265">
                <a:latin typeface="Verdana"/>
                <a:cs typeface="Verdana"/>
              </a:rPr>
              <a:t>j</a:t>
            </a:r>
            <a:r>
              <a:rPr dirty="0" sz="3400" spc="-65">
                <a:latin typeface="Verdana"/>
                <a:cs typeface="Verdana"/>
              </a:rPr>
              <a:t>s  </a:t>
            </a:r>
            <a:r>
              <a:rPr dirty="0" sz="3400" spc="-45">
                <a:latin typeface="Verdana"/>
                <a:cs typeface="Verdana"/>
              </a:rPr>
              <a:t>D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60">
                <a:latin typeface="Verdana"/>
                <a:cs typeface="Verdana"/>
              </a:rPr>
              <a:t>b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650">
                <a:latin typeface="Verdana"/>
                <a:cs typeface="Verdana"/>
              </a:rPr>
              <a:t>: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200">
                <a:latin typeface="Verdana"/>
                <a:cs typeface="Verdana"/>
              </a:rPr>
              <a:t>M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250">
                <a:latin typeface="Verdana"/>
                <a:cs typeface="Verdana"/>
              </a:rPr>
              <a:t>g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5">
                <a:latin typeface="Verdana"/>
                <a:cs typeface="Verdana"/>
              </a:rPr>
              <a:t>D</a:t>
            </a:r>
            <a:r>
              <a:rPr dirty="0" sz="3400" spc="5">
                <a:latin typeface="Verdana"/>
                <a:cs typeface="Verdana"/>
              </a:rPr>
              <a:t>B</a:t>
            </a:r>
            <a:endParaRPr sz="34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297" y="901795"/>
            <a:ext cx="527558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"/>
              <a:t>Frontend</a:t>
            </a:r>
            <a:r>
              <a:rPr dirty="0" spc="-70"/>
              <a:t> </a:t>
            </a:r>
            <a:r>
              <a:rPr dirty="0" spc="-105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4913" y="4487564"/>
            <a:ext cx="152400" cy="152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4913" y="5087639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4913" y="5687714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4913" y="6287789"/>
            <a:ext cx="152400" cy="152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51868" y="1978605"/>
            <a:ext cx="8266430" cy="6068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46755" algn="l"/>
              </a:tabLst>
            </a:pPr>
            <a:r>
              <a:rPr dirty="0" baseline="-1984" sz="6300" spc="-7" b="1">
                <a:latin typeface="Times New Roman"/>
                <a:cs typeface="Times New Roman"/>
              </a:rPr>
              <a:t>T</a:t>
            </a:r>
            <a:r>
              <a:rPr dirty="0" baseline="-1984" sz="6300" spc="-44" b="1">
                <a:latin typeface="Times New Roman"/>
                <a:cs typeface="Times New Roman"/>
              </a:rPr>
              <a:t>ec</a:t>
            </a:r>
            <a:r>
              <a:rPr dirty="0" baseline="-1984" sz="6300" spc="-367" b="1">
                <a:latin typeface="Times New Roman"/>
                <a:cs typeface="Times New Roman"/>
              </a:rPr>
              <a:t>hn</a:t>
            </a:r>
            <a:r>
              <a:rPr dirty="0" baseline="-1984" sz="6300" spc="-7" b="1">
                <a:latin typeface="Times New Roman"/>
                <a:cs typeface="Times New Roman"/>
              </a:rPr>
              <a:t>o</a:t>
            </a:r>
            <a:r>
              <a:rPr dirty="0" baseline="-1984" sz="6300" spc="-52" b="1">
                <a:latin typeface="Times New Roman"/>
                <a:cs typeface="Times New Roman"/>
              </a:rPr>
              <a:t>l</a:t>
            </a:r>
            <a:r>
              <a:rPr dirty="0" baseline="-1984" sz="6300" spc="-7" b="1">
                <a:latin typeface="Times New Roman"/>
                <a:cs typeface="Times New Roman"/>
              </a:rPr>
              <a:t>og</a:t>
            </a:r>
            <a:r>
              <a:rPr dirty="0" baseline="-1984" sz="6300" spc="-52" b="1">
                <a:latin typeface="Times New Roman"/>
                <a:cs typeface="Times New Roman"/>
              </a:rPr>
              <a:t>i</a:t>
            </a:r>
            <a:r>
              <a:rPr dirty="0" baseline="-1984" sz="6300" spc="-44" b="1">
                <a:latin typeface="Times New Roman"/>
                <a:cs typeface="Times New Roman"/>
              </a:rPr>
              <a:t>e</a:t>
            </a:r>
            <a:r>
              <a:rPr dirty="0" baseline="-1984" sz="6300" spc="-37" b="1">
                <a:latin typeface="Times New Roman"/>
                <a:cs typeface="Times New Roman"/>
              </a:rPr>
              <a:t>s</a:t>
            </a:r>
            <a:r>
              <a:rPr dirty="0" baseline="-1984" sz="6300" spc="-397" b="1">
                <a:latin typeface="Times New Roman"/>
                <a:cs typeface="Times New Roman"/>
              </a:rPr>
              <a:t>:</a:t>
            </a:r>
            <a:r>
              <a:rPr dirty="0" baseline="-1984" sz="6300" b="1">
                <a:latin typeface="Times New Roman"/>
                <a:cs typeface="Times New Roman"/>
              </a:rPr>
              <a:t>	</a:t>
            </a:r>
            <a:r>
              <a:rPr dirty="0" sz="3400" spc="-125">
                <a:latin typeface="Verdana"/>
                <a:cs typeface="Verdana"/>
              </a:rPr>
              <a:t>R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345">
                <a:latin typeface="Verdana"/>
                <a:cs typeface="Verdana"/>
              </a:rPr>
              <a:t>.</a:t>
            </a:r>
            <a:r>
              <a:rPr dirty="0" sz="3400" spc="-265">
                <a:latin typeface="Verdana"/>
                <a:cs typeface="Verdana"/>
              </a:rPr>
              <a:t>j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-340">
                <a:latin typeface="Verdana"/>
                <a:cs typeface="Verdana"/>
              </a:rPr>
              <a:t>,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330">
                <a:latin typeface="Verdana"/>
                <a:cs typeface="Verdana"/>
              </a:rPr>
              <a:t>J</a:t>
            </a:r>
            <a:r>
              <a:rPr dirty="0" sz="3400" spc="-250">
                <a:latin typeface="Verdana"/>
                <a:cs typeface="Verdana"/>
              </a:rPr>
              <a:t>S</a:t>
            </a:r>
            <a:r>
              <a:rPr dirty="0" sz="3400" spc="-180">
                <a:latin typeface="Verdana"/>
                <a:cs typeface="Verdana"/>
              </a:rPr>
              <a:t>X</a:t>
            </a:r>
            <a:r>
              <a:rPr dirty="0" sz="3400" spc="-340">
                <a:latin typeface="Verdana"/>
                <a:cs typeface="Verdana"/>
              </a:rPr>
              <a:t>,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C</a:t>
            </a:r>
            <a:r>
              <a:rPr dirty="0" sz="3400" spc="-250">
                <a:latin typeface="Verdana"/>
                <a:cs typeface="Verdana"/>
              </a:rPr>
              <a:t>SS</a:t>
            </a:r>
            <a:r>
              <a:rPr dirty="0" sz="3400" spc="-340">
                <a:latin typeface="Verdana"/>
                <a:cs typeface="Verdana"/>
              </a:rPr>
              <a:t>,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50">
                <a:latin typeface="Verdana"/>
                <a:cs typeface="Verdana"/>
              </a:rPr>
              <a:t>A</a:t>
            </a:r>
            <a:r>
              <a:rPr dirty="0" sz="3400" spc="-315">
                <a:latin typeface="Verdana"/>
                <a:cs typeface="Verdana"/>
              </a:rPr>
              <a:t>x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80">
                <a:latin typeface="Verdana"/>
                <a:cs typeface="Verdana"/>
              </a:rPr>
              <a:t>s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694"/>
              </a:spcBef>
            </a:pPr>
            <a:r>
              <a:rPr dirty="0" sz="4200" spc="-110" b="1">
                <a:latin typeface="Times New Roman"/>
                <a:cs typeface="Times New Roman"/>
              </a:rPr>
              <a:t>Components</a:t>
            </a:r>
            <a:endParaRPr sz="4200">
              <a:latin typeface="Times New Roman"/>
              <a:cs typeface="Times New Roman"/>
            </a:endParaRPr>
          </a:p>
          <a:p>
            <a:pPr marL="2185035" marR="3346450">
              <a:lnSpc>
                <a:spcPct val="115799"/>
              </a:lnSpc>
              <a:spcBef>
                <a:spcPts val="3560"/>
              </a:spcBef>
            </a:pPr>
            <a:r>
              <a:rPr dirty="0" sz="3400" spc="25">
                <a:latin typeface="Verdana"/>
                <a:cs typeface="Verdana"/>
              </a:rPr>
              <a:t>L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250">
                <a:latin typeface="Verdana"/>
                <a:cs typeface="Verdana"/>
              </a:rPr>
              <a:t>g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240">
                <a:latin typeface="Verdana"/>
                <a:cs typeface="Verdana"/>
              </a:rPr>
              <a:t>/</a:t>
            </a:r>
            <a:r>
              <a:rPr dirty="0" sz="3400" spc="-250">
                <a:latin typeface="Verdana"/>
                <a:cs typeface="Verdana"/>
              </a:rPr>
              <a:t>S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250">
                <a:latin typeface="Verdana"/>
                <a:cs typeface="Verdana"/>
              </a:rPr>
              <a:t>g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80">
                <a:latin typeface="Verdana"/>
                <a:cs typeface="Verdana"/>
              </a:rPr>
              <a:t>u</a:t>
            </a:r>
            <a:r>
              <a:rPr dirty="0" sz="3400" spc="45">
                <a:latin typeface="Verdana"/>
                <a:cs typeface="Verdana"/>
              </a:rPr>
              <a:t>p  </a:t>
            </a:r>
            <a:r>
              <a:rPr dirty="0" sz="3400" spc="-40">
                <a:latin typeface="Verdana"/>
                <a:cs typeface="Verdana"/>
              </a:rPr>
              <a:t>Dashboard</a:t>
            </a:r>
            <a:endParaRPr sz="3400">
              <a:latin typeface="Verdana"/>
              <a:cs typeface="Verdana"/>
            </a:endParaRPr>
          </a:p>
          <a:p>
            <a:pPr marL="2185035" marR="1876425">
              <a:lnSpc>
                <a:spcPct val="115799"/>
              </a:lnSpc>
            </a:pPr>
            <a:r>
              <a:rPr dirty="0" sz="3400" spc="-45">
                <a:latin typeface="Verdana"/>
                <a:cs typeface="Verdana"/>
              </a:rPr>
              <a:t>D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0">
                <a:latin typeface="Verdana"/>
                <a:cs typeface="Verdana"/>
              </a:rPr>
              <a:t>r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25">
                <a:latin typeface="Verdana"/>
                <a:cs typeface="Verdana"/>
              </a:rPr>
              <a:t>L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50">
                <a:latin typeface="Verdana"/>
                <a:cs typeface="Verdana"/>
              </a:rPr>
              <a:t>t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220">
                <a:latin typeface="Verdana"/>
                <a:cs typeface="Verdana"/>
              </a:rPr>
              <a:t>&amp;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155">
                <a:latin typeface="Verdana"/>
                <a:cs typeface="Verdana"/>
              </a:rPr>
              <a:t>P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100">
                <a:latin typeface="Verdana"/>
                <a:cs typeface="Verdana"/>
              </a:rPr>
              <a:t>f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55">
                <a:latin typeface="Verdana"/>
                <a:cs typeface="Verdana"/>
              </a:rPr>
              <a:t>e  </a:t>
            </a:r>
            <a:r>
              <a:rPr dirty="0" sz="3400">
                <a:latin typeface="Verdana"/>
                <a:cs typeface="Verdana"/>
              </a:rPr>
              <a:t>B</a:t>
            </a:r>
            <a:r>
              <a:rPr dirty="0" sz="3400" spc="30">
                <a:latin typeface="Verdana"/>
                <a:cs typeface="Verdana"/>
              </a:rPr>
              <a:t>oo</a:t>
            </a:r>
            <a:r>
              <a:rPr dirty="0" sz="3400" spc="-315">
                <a:latin typeface="Verdana"/>
                <a:cs typeface="Verdana"/>
              </a:rPr>
              <a:t>k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245">
                <a:latin typeface="Verdana"/>
                <a:cs typeface="Verdana"/>
              </a:rPr>
              <a:t>g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F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190">
                <a:latin typeface="Verdana"/>
                <a:cs typeface="Verdana"/>
              </a:rPr>
              <a:t>m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4200" spc="30" b="1">
                <a:latin typeface="Times New Roman"/>
                <a:cs typeface="Times New Roman"/>
              </a:rPr>
              <a:t>State</a:t>
            </a:r>
            <a:r>
              <a:rPr dirty="0" sz="4200" spc="-25" b="1">
                <a:latin typeface="Times New Roman"/>
                <a:cs typeface="Times New Roman"/>
              </a:rPr>
              <a:t> </a:t>
            </a:r>
            <a:r>
              <a:rPr dirty="0" sz="4200" spc="-85" b="1">
                <a:latin typeface="Times New Roman"/>
                <a:cs typeface="Times New Roman"/>
              </a:rPr>
              <a:t>Management:</a:t>
            </a:r>
            <a:r>
              <a:rPr dirty="0" sz="4200" spc="-15" b="1">
                <a:latin typeface="Times New Roman"/>
                <a:cs typeface="Times New Roman"/>
              </a:rPr>
              <a:t> </a:t>
            </a:r>
            <a:r>
              <a:rPr dirty="0" baseline="2450" sz="5100" spc="-67">
                <a:latin typeface="Verdana"/>
                <a:cs typeface="Verdana"/>
              </a:rPr>
              <a:t>UseContext</a:t>
            </a:r>
            <a:endParaRPr baseline="2450" sz="51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4409" y="5343453"/>
            <a:ext cx="8303590" cy="49435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3327" y="901795"/>
            <a:ext cx="518096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Backend</a:t>
            </a:r>
            <a:r>
              <a:rPr dirty="0" spc="-55"/>
              <a:t> </a:t>
            </a:r>
            <a:r>
              <a:rPr dirty="0" spc="-105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344" y="4682332"/>
            <a:ext cx="152400" cy="152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344" y="5282407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344" y="7442042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344" y="8042117"/>
            <a:ext cx="152400" cy="152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60103" y="2073212"/>
            <a:ext cx="10001250" cy="6287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1984" sz="6300" spc="-7" b="1">
                <a:latin typeface="Times New Roman"/>
                <a:cs typeface="Times New Roman"/>
              </a:rPr>
              <a:t>T</a:t>
            </a:r>
            <a:r>
              <a:rPr dirty="0" baseline="-1984" sz="6300" spc="-44" b="1">
                <a:latin typeface="Times New Roman"/>
                <a:cs typeface="Times New Roman"/>
              </a:rPr>
              <a:t>ec</a:t>
            </a:r>
            <a:r>
              <a:rPr dirty="0" baseline="-1984" sz="6300" spc="-367" b="1">
                <a:latin typeface="Times New Roman"/>
                <a:cs typeface="Times New Roman"/>
              </a:rPr>
              <a:t>hn</a:t>
            </a:r>
            <a:r>
              <a:rPr dirty="0" baseline="-1984" sz="6300" spc="-7" b="1">
                <a:latin typeface="Times New Roman"/>
                <a:cs typeface="Times New Roman"/>
              </a:rPr>
              <a:t>o</a:t>
            </a:r>
            <a:r>
              <a:rPr dirty="0" baseline="-1984" sz="6300" spc="-52" b="1">
                <a:latin typeface="Times New Roman"/>
                <a:cs typeface="Times New Roman"/>
              </a:rPr>
              <a:t>l</a:t>
            </a:r>
            <a:r>
              <a:rPr dirty="0" baseline="-1984" sz="6300" spc="-7" b="1">
                <a:latin typeface="Times New Roman"/>
                <a:cs typeface="Times New Roman"/>
              </a:rPr>
              <a:t>og</a:t>
            </a:r>
            <a:r>
              <a:rPr dirty="0" baseline="-1984" sz="6300" spc="-52" b="1">
                <a:latin typeface="Times New Roman"/>
                <a:cs typeface="Times New Roman"/>
              </a:rPr>
              <a:t>i</a:t>
            </a:r>
            <a:r>
              <a:rPr dirty="0" baseline="-1984" sz="6300" spc="-44" b="1">
                <a:latin typeface="Times New Roman"/>
                <a:cs typeface="Times New Roman"/>
              </a:rPr>
              <a:t>e</a:t>
            </a:r>
            <a:r>
              <a:rPr dirty="0" baseline="-1984" sz="6300" spc="-37" b="1">
                <a:latin typeface="Times New Roman"/>
                <a:cs typeface="Times New Roman"/>
              </a:rPr>
              <a:t>s</a:t>
            </a:r>
            <a:r>
              <a:rPr dirty="0" baseline="-1984" sz="6300" spc="-397" b="1">
                <a:latin typeface="Times New Roman"/>
                <a:cs typeface="Times New Roman"/>
              </a:rPr>
              <a:t>:</a:t>
            </a:r>
            <a:r>
              <a:rPr dirty="0" baseline="-1984" sz="6300" b="1">
                <a:latin typeface="Times New Roman"/>
                <a:cs typeface="Times New Roman"/>
              </a:rPr>
              <a:t> </a:t>
            </a:r>
            <a:r>
              <a:rPr dirty="0" sz="3400" spc="35">
                <a:latin typeface="Verdana"/>
                <a:cs typeface="Verdana"/>
              </a:rPr>
              <a:t>N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345">
                <a:latin typeface="Verdana"/>
                <a:cs typeface="Verdana"/>
              </a:rPr>
              <a:t>.</a:t>
            </a:r>
            <a:r>
              <a:rPr dirty="0" sz="3400" spc="-265">
                <a:latin typeface="Verdana"/>
                <a:cs typeface="Verdana"/>
              </a:rPr>
              <a:t>j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-340">
                <a:latin typeface="Verdana"/>
                <a:cs typeface="Verdana"/>
              </a:rPr>
              <a:t>,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05">
                <a:latin typeface="Verdana"/>
                <a:cs typeface="Verdana"/>
              </a:rPr>
              <a:t>E</a:t>
            </a:r>
            <a:r>
              <a:rPr dirty="0" sz="3400" spc="-315">
                <a:latin typeface="Verdana"/>
                <a:cs typeface="Verdana"/>
              </a:rPr>
              <a:t>x</a:t>
            </a:r>
            <a:r>
              <a:rPr dirty="0" sz="3400" spc="60">
                <a:latin typeface="Verdana"/>
                <a:cs typeface="Verdana"/>
              </a:rPr>
              <a:t>p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85">
                <a:latin typeface="Verdana"/>
                <a:cs typeface="Verdana"/>
              </a:rPr>
              <a:t>ss</a:t>
            </a:r>
            <a:r>
              <a:rPr dirty="0" sz="3400" spc="-345">
                <a:latin typeface="Verdana"/>
                <a:cs typeface="Verdana"/>
              </a:rPr>
              <a:t>.</a:t>
            </a:r>
            <a:r>
              <a:rPr dirty="0" sz="3400" spc="-265">
                <a:latin typeface="Verdana"/>
                <a:cs typeface="Verdana"/>
              </a:rPr>
              <a:t>j</a:t>
            </a:r>
            <a:r>
              <a:rPr dirty="0" sz="3400" spc="-80">
                <a:latin typeface="Verdana"/>
                <a:cs typeface="Verdana"/>
              </a:rPr>
              <a:t>s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90"/>
              </a:spcBef>
            </a:pPr>
            <a:r>
              <a:rPr dirty="0" sz="4200" spc="-55" b="1">
                <a:latin typeface="Times New Roman"/>
                <a:cs typeface="Times New Roman"/>
              </a:rPr>
              <a:t>Modules</a:t>
            </a:r>
            <a:endParaRPr sz="4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Times New Roman"/>
              <a:cs typeface="Times New Roman"/>
            </a:endParaRPr>
          </a:p>
          <a:p>
            <a:pPr marL="2263775" marR="3616325">
              <a:lnSpc>
                <a:spcPct val="115799"/>
              </a:lnSpc>
              <a:spcBef>
                <a:spcPts val="5"/>
              </a:spcBef>
            </a:pPr>
            <a:r>
              <a:rPr dirty="0" sz="3400" spc="-105">
                <a:latin typeface="Verdana"/>
                <a:cs typeface="Verdana"/>
              </a:rPr>
              <a:t>E</a:t>
            </a:r>
            <a:r>
              <a:rPr dirty="0" sz="3400" spc="-315">
                <a:latin typeface="Verdana"/>
                <a:cs typeface="Verdana"/>
              </a:rPr>
              <a:t>x</a:t>
            </a:r>
            <a:r>
              <a:rPr dirty="0" sz="3400" spc="60">
                <a:latin typeface="Verdana"/>
                <a:cs typeface="Verdana"/>
              </a:rPr>
              <a:t>p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-80">
                <a:latin typeface="Verdana"/>
                <a:cs typeface="Verdana"/>
              </a:rPr>
              <a:t>s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25">
                <a:latin typeface="Verdana"/>
                <a:cs typeface="Verdana"/>
              </a:rPr>
              <a:t>R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80">
                <a:latin typeface="Verdana"/>
                <a:cs typeface="Verdana"/>
              </a:rPr>
              <a:t>u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35">
                <a:latin typeface="Verdana"/>
                <a:cs typeface="Verdana"/>
              </a:rPr>
              <a:t>r  </a:t>
            </a:r>
            <a:r>
              <a:rPr dirty="0" sz="3400" spc="330">
                <a:latin typeface="Verdana"/>
                <a:cs typeface="Verdana"/>
              </a:rPr>
              <a:t>J</a:t>
            </a:r>
            <a:r>
              <a:rPr dirty="0" sz="3400" spc="-200">
                <a:latin typeface="Verdana"/>
                <a:cs typeface="Verdana"/>
              </a:rPr>
              <a:t>W</a:t>
            </a:r>
            <a:r>
              <a:rPr dirty="0" sz="3400" spc="-114">
                <a:latin typeface="Verdana"/>
                <a:cs typeface="Verdana"/>
              </a:rPr>
              <a:t>T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50">
                <a:latin typeface="Verdana"/>
                <a:cs typeface="Verdana"/>
              </a:rPr>
              <a:t>A</a:t>
            </a:r>
            <a:r>
              <a:rPr dirty="0" sz="3400" spc="-80">
                <a:latin typeface="Verdana"/>
                <a:cs typeface="Verdana"/>
              </a:rPr>
              <a:t>u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50">
                <a:latin typeface="Verdana"/>
                <a:cs typeface="Verdana"/>
              </a:rPr>
              <a:t>h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5">
                <a:latin typeface="Verdana"/>
                <a:cs typeface="Verdana"/>
              </a:rPr>
              <a:t>n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284"/>
              </a:spcBef>
            </a:pPr>
            <a:r>
              <a:rPr dirty="0" sz="4200" spc="-114" b="1">
                <a:latin typeface="Times New Roman"/>
                <a:cs typeface="Times New Roman"/>
              </a:rPr>
              <a:t>Endpoints</a:t>
            </a:r>
            <a:endParaRPr sz="4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 marL="2263775">
              <a:lnSpc>
                <a:spcPct val="100000"/>
              </a:lnSpc>
            </a:pPr>
            <a:r>
              <a:rPr dirty="0" sz="3400" spc="-240">
                <a:latin typeface="Verdana"/>
                <a:cs typeface="Verdana"/>
              </a:rPr>
              <a:t>/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60">
                <a:latin typeface="Verdana"/>
                <a:cs typeface="Verdana"/>
              </a:rPr>
              <a:t>p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240">
                <a:latin typeface="Verdana"/>
                <a:cs typeface="Verdana"/>
              </a:rPr>
              <a:t>/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80">
                <a:latin typeface="Verdana"/>
                <a:cs typeface="Verdana"/>
              </a:rPr>
              <a:t>s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260">
                <a:latin typeface="Verdana"/>
                <a:cs typeface="Verdana"/>
              </a:rPr>
              <a:t>-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F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-45">
                <a:latin typeface="Verdana"/>
                <a:cs typeface="Verdana"/>
              </a:rPr>
              <a:t>h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0">
                <a:latin typeface="Verdana"/>
                <a:cs typeface="Verdana"/>
              </a:rPr>
              <a:t>r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80">
                <a:latin typeface="Verdana"/>
                <a:cs typeface="Verdana"/>
              </a:rPr>
              <a:t>s</a:t>
            </a:r>
            <a:endParaRPr sz="3400">
              <a:latin typeface="Verdana"/>
              <a:cs typeface="Verdana"/>
            </a:endParaRPr>
          </a:p>
          <a:p>
            <a:pPr marL="2263775">
              <a:lnSpc>
                <a:spcPct val="100000"/>
              </a:lnSpc>
              <a:spcBef>
                <a:spcPts val="645"/>
              </a:spcBef>
            </a:pPr>
            <a:r>
              <a:rPr dirty="0" sz="3400" spc="-95">
                <a:latin typeface="Verdana"/>
                <a:cs typeface="Verdana"/>
              </a:rPr>
              <a:t>/api/bookings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260">
                <a:latin typeface="Verdana"/>
                <a:cs typeface="Verdana"/>
              </a:rPr>
              <a:t>-</a:t>
            </a:r>
            <a:r>
              <a:rPr dirty="0" sz="3400" spc="-355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Handle</a:t>
            </a:r>
            <a:r>
              <a:rPr dirty="0" sz="3400" spc="-355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appointments</a:t>
            </a:r>
            <a:endParaRPr sz="34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1013" y="5675503"/>
            <a:ext cx="8076985" cy="46114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1418" y="5465300"/>
            <a:ext cx="2171699" cy="209133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3465043" y="1578447"/>
            <a:ext cx="2204720" cy="2758440"/>
          </a:xfrm>
          <a:custGeom>
            <a:avLst/>
            <a:gdLst/>
            <a:ahLst/>
            <a:cxnLst/>
            <a:rect l="l" t="t" r="r" b="b"/>
            <a:pathLst>
              <a:path w="2204719" h="2758440">
                <a:moveTo>
                  <a:pt x="922169" y="13266"/>
                </a:moveTo>
                <a:lnTo>
                  <a:pt x="627506" y="85755"/>
                </a:lnTo>
                <a:lnTo>
                  <a:pt x="669286" y="62399"/>
                </a:lnTo>
                <a:lnTo>
                  <a:pt x="718738" y="37154"/>
                </a:lnTo>
                <a:lnTo>
                  <a:pt x="869770" y="0"/>
                </a:lnTo>
                <a:lnTo>
                  <a:pt x="903656" y="4742"/>
                </a:lnTo>
                <a:lnTo>
                  <a:pt x="922169" y="13266"/>
                </a:lnTo>
                <a:close/>
              </a:path>
              <a:path w="2204719" h="2758440">
                <a:moveTo>
                  <a:pt x="564087" y="297537"/>
                </a:moveTo>
                <a:lnTo>
                  <a:pt x="522129" y="294780"/>
                </a:lnTo>
                <a:lnTo>
                  <a:pt x="481842" y="252377"/>
                </a:lnTo>
                <a:lnTo>
                  <a:pt x="466885" y="190663"/>
                </a:lnTo>
                <a:lnTo>
                  <a:pt x="479513" y="161399"/>
                </a:lnTo>
                <a:lnTo>
                  <a:pt x="523229" y="124487"/>
                </a:lnTo>
                <a:lnTo>
                  <a:pt x="565310" y="101056"/>
                </a:lnTo>
                <a:lnTo>
                  <a:pt x="595003" y="80673"/>
                </a:lnTo>
                <a:lnTo>
                  <a:pt x="615242" y="75694"/>
                </a:lnTo>
                <a:lnTo>
                  <a:pt x="627506" y="85755"/>
                </a:lnTo>
                <a:lnTo>
                  <a:pt x="922169" y="13266"/>
                </a:lnTo>
                <a:lnTo>
                  <a:pt x="940682" y="21791"/>
                </a:lnTo>
                <a:lnTo>
                  <a:pt x="954107" y="31567"/>
                </a:lnTo>
                <a:lnTo>
                  <a:pt x="838549" y="59995"/>
                </a:lnTo>
                <a:lnTo>
                  <a:pt x="785009" y="86244"/>
                </a:lnTo>
                <a:lnTo>
                  <a:pt x="725377" y="113993"/>
                </a:lnTo>
                <a:lnTo>
                  <a:pt x="671950" y="127137"/>
                </a:lnTo>
                <a:lnTo>
                  <a:pt x="675383" y="139371"/>
                </a:lnTo>
                <a:lnTo>
                  <a:pt x="678177" y="151762"/>
                </a:lnTo>
                <a:lnTo>
                  <a:pt x="680241" y="164333"/>
                </a:lnTo>
                <a:lnTo>
                  <a:pt x="681480" y="177107"/>
                </a:lnTo>
                <a:lnTo>
                  <a:pt x="661480" y="195106"/>
                </a:lnTo>
                <a:lnTo>
                  <a:pt x="628585" y="229355"/>
                </a:lnTo>
                <a:lnTo>
                  <a:pt x="592031" y="264505"/>
                </a:lnTo>
                <a:lnTo>
                  <a:pt x="564087" y="297537"/>
                </a:lnTo>
                <a:close/>
              </a:path>
              <a:path w="2204719" h="2758440">
                <a:moveTo>
                  <a:pt x="1750392" y="1078147"/>
                </a:moveTo>
                <a:lnTo>
                  <a:pt x="1264272" y="1197736"/>
                </a:lnTo>
                <a:lnTo>
                  <a:pt x="1348328" y="1150900"/>
                </a:lnTo>
                <a:lnTo>
                  <a:pt x="1395661" y="1126177"/>
                </a:lnTo>
                <a:lnTo>
                  <a:pt x="1432456" y="1090968"/>
                </a:lnTo>
                <a:lnTo>
                  <a:pt x="1459112" y="1045175"/>
                </a:lnTo>
                <a:lnTo>
                  <a:pt x="1482098" y="1013363"/>
                </a:lnTo>
                <a:lnTo>
                  <a:pt x="1495745" y="970769"/>
                </a:lnTo>
                <a:lnTo>
                  <a:pt x="1500454" y="917296"/>
                </a:lnTo>
                <a:lnTo>
                  <a:pt x="1502692" y="877510"/>
                </a:lnTo>
                <a:lnTo>
                  <a:pt x="1499826" y="838979"/>
                </a:lnTo>
                <a:lnTo>
                  <a:pt x="1489221" y="789273"/>
                </a:lnTo>
                <a:lnTo>
                  <a:pt x="1474313" y="740626"/>
                </a:lnTo>
                <a:lnTo>
                  <a:pt x="1458533" y="705272"/>
                </a:lnTo>
                <a:lnTo>
                  <a:pt x="1436216" y="658448"/>
                </a:lnTo>
                <a:lnTo>
                  <a:pt x="1422653" y="635627"/>
                </a:lnTo>
                <a:lnTo>
                  <a:pt x="1410009" y="612580"/>
                </a:lnTo>
                <a:lnTo>
                  <a:pt x="1402306" y="601396"/>
                </a:lnTo>
                <a:lnTo>
                  <a:pt x="1400531" y="601833"/>
                </a:lnTo>
                <a:lnTo>
                  <a:pt x="1400813" y="588685"/>
                </a:lnTo>
                <a:lnTo>
                  <a:pt x="1401443" y="588530"/>
                </a:lnTo>
                <a:lnTo>
                  <a:pt x="1399298" y="575979"/>
                </a:lnTo>
                <a:lnTo>
                  <a:pt x="1400434" y="575700"/>
                </a:lnTo>
                <a:lnTo>
                  <a:pt x="1398776" y="563029"/>
                </a:lnTo>
                <a:lnTo>
                  <a:pt x="1341682" y="485524"/>
                </a:lnTo>
                <a:lnTo>
                  <a:pt x="1285155" y="407879"/>
                </a:lnTo>
                <a:lnTo>
                  <a:pt x="1235485" y="354705"/>
                </a:lnTo>
                <a:lnTo>
                  <a:pt x="1183797" y="288949"/>
                </a:lnTo>
                <a:lnTo>
                  <a:pt x="1139415" y="247553"/>
                </a:lnTo>
                <a:lnTo>
                  <a:pt x="1096496" y="205796"/>
                </a:lnTo>
                <a:lnTo>
                  <a:pt x="1055263" y="163625"/>
                </a:lnTo>
                <a:lnTo>
                  <a:pt x="1018975" y="133316"/>
                </a:lnTo>
                <a:lnTo>
                  <a:pt x="987857" y="114815"/>
                </a:lnTo>
                <a:lnTo>
                  <a:pt x="959097" y="95732"/>
                </a:lnTo>
                <a:lnTo>
                  <a:pt x="932920" y="76015"/>
                </a:lnTo>
                <a:lnTo>
                  <a:pt x="912585" y="67939"/>
                </a:lnTo>
                <a:lnTo>
                  <a:pt x="895280" y="59117"/>
                </a:lnTo>
                <a:lnTo>
                  <a:pt x="884265" y="61827"/>
                </a:lnTo>
                <a:lnTo>
                  <a:pt x="873696" y="51348"/>
                </a:lnTo>
                <a:lnTo>
                  <a:pt x="954107" y="31567"/>
                </a:lnTo>
                <a:lnTo>
                  <a:pt x="971099" y="40465"/>
                </a:lnTo>
                <a:lnTo>
                  <a:pt x="994406" y="60889"/>
                </a:lnTo>
                <a:lnTo>
                  <a:pt x="1017675" y="68243"/>
                </a:lnTo>
                <a:lnTo>
                  <a:pt x="1049722" y="99595"/>
                </a:lnTo>
                <a:lnTo>
                  <a:pt x="1081161" y="118018"/>
                </a:lnTo>
                <a:lnTo>
                  <a:pt x="1117774" y="148247"/>
                </a:lnTo>
                <a:lnTo>
                  <a:pt x="1156242" y="178020"/>
                </a:lnTo>
                <a:lnTo>
                  <a:pt x="1199314" y="219738"/>
                </a:lnTo>
                <a:lnTo>
                  <a:pt x="1243671" y="261141"/>
                </a:lnTo>
                <a:lnTo>
                  <a:pt x="1292061" y="314630"/>
                </a:lnTo>
                <a:lnTo>
                  <a:pt x="1344199" y="380275"/>
                </a:lnTo>
                <a:lnTo>
                  <a:pt x="1449477" y="511320"/>
                </a:lnTo>
                <a:lnTo>
                  <a:pt x="1459657" y="521895"/>
                </a:lnTo>
                <a:lnTo>
                  <a:pt x="1464439" y="520718"/>
                </a:lnTo>
                <a:lnTo>
                  <a:pt x="1546781" y="644326"/>
                </a:lnTo>
                <a:lnTo>
                  <a:pt x="1539225" y="646185"/>
                </a:lnTo>
                <a:lnTo>
                  <a:pt x="1563371" y="679481"/>
                </a:lnTo>
                <a:lnTo>
                  <a:pt x="1588485" y="725617"/>
                </a:lnTo>
                <a:lnTo>
                  <a:pt x="1605440" y="747604"/>
                </a:lnTo>
                <a:lnTo>
                  <a:pt x="1623312" y="782443"/>
                </a:lnTo>
                <a:lnTo>
                  <a:pt x="1647933" y="776386"/>
                </a:lnTo>
                <a:lnTo>
                  <a:pt x="1658698" y="799895"/>
                </a:lnTo>
                <a:lnTo>
                  <a:pt x="1684029" y="859057"/>
                </a:lnTo>
                <a:lnTo>
                  <a:pt x="1714998" y="942989"/>
                </a:lnTo>
                <a:lnTo>
                  <a:pt x="1745714" y="1053140"/>
                </a:lnTo>
                <a:lnTo>
                  <a:pt x="1750392" y="1078147"/>
                </a:lnTo>
                <a:close/>
              </a:path>
              <a:path w="2204719" h="2758440">
                <a:moveTo>
                  <a:pt x="2142089" y="2551225"/>
                </a:moveTo>
                <a:lnTo>
                  <a:pt x="1860389" y="2620525"/>
                </a:lnTo>
                <a:lnTo>
                  <a:pt x="1907452" y="2595869"/>
                </a:lnTo>
                <a:lnTo>
                  <a:pt x="1951812" y="2571877"/>
                </a:lnTo>
                <a:lnTo>
                  <a:pt x="1992091" y="2548890"/>
                </a:lnTo>
                <a:lnTo>
                  <a:pt x="2023880" y="2514912"/>
                </a:lnTo>
                <a:lnTo>
                  <a:pt x="2048835" y="2482616"/>
                </a:lnTo>
                <a:lnTo>
                  <a:pt x="2062548" y="2440006"/>
                </a:lnTo>
                <a:lnTo>
                  <a:pt x="2076272" y="2371237"/>
                </a:lnTo>
                <a:lnTo>
                  <a:pt x="2084454" y="2316909"/>
                </a:lnTo>
                <a:lnTo>
                  <a:pt x="2082119" y="2252091"/>
                </a:lnTo>
                <a:lnTo>
                  <a:pt x="2076426" y="2201176"/>
                </a:lnTo>
                <a:lnTo>
                  <a:pt x="2065436" y="2151565"/>
                </a:lnTo>
                <a:lnTo>
                  <a:pt x="2050241" y="2102989"/>
                </a:lnTo>
                <a:lnTo>
                  <a:pt x="2034967" y="2067510"/>
                </a:lnTo>
                <a:lnTo>
                  <a:pt x="2017675" y="2032528"/>
                </a:lnTo>
                <a:lnTo>
                  <a:pt x="2002490" y="2010107"/>
                </a:lnTo>
                <a:lnTo>
                  <a:pt x="1987472" y="1987644"/>
                </a:lnTo>
                <a:lnTo>
                  <a:pt x="1971141" y="1965504"/>
                </a:lnTo>
                <a:lnTo>
                  <a:pt x="1945591" y="1932554"/>
                </a:lnTo>
                <a:lnTo>
                  <a:pt x="1915045" y="1900832"/>
                </a:lnTo>
                <a:lnTo>
                  <a:pt x="1877662" y="1857714"/>
                </a:lnTo>
                <a:lnTo>
                  <a:pt x="1834632" y="1802906"/>
                </a:lnTo>
                <a:lnTo>
                  <a:pt x="1793214" y="1760781"/>
                </a:lnTo>
                <a:lnTo>
                  <a:pt x="1748529" y="1706381"/>
                </a:lnTo>
                <a:lnTo>
                  <a:pt x="1707837" y="1664076"/>
                </a:lnTo>
                <a:lnTo>
                  <a:pt x="1669295" y="1621243"/>
                </a:lnTo>
                <a:lnTo>
                  <a:pt x="1637127" y="1589921"/>
                </a:lnTo>
                <a:lnTo>
                  <a:pt x="1609490" y="1557484"/>
                </a:lnTo>
                <a:lnTo>
                  <a:pt x="1444575" y="1598054"/>
                </a:lnTo>
                <a:lnTo>
                  <a:pt x="1395768" y="1596982"/>
                </a:lnTo>
                <a:lnTo>
                  <a:pt x="1342384" y="1583958"/>
                </a:lnTo>
                <a:lnTo>
                  <a:pt x="1287594" y="1571280"/>
                </a:lnTo>
                <a:lnTo>
                  <a:pt x="1231535" y="1558913"/>
                </a:lnTo>
                <a:lnTo>
                  <a:pt x="1171310" y="1534493"/>
                </a:lnTo>
                <a:lnTo>
                  <a:pt x="1124637" y="1519818"/>
                </a:lnTo>
                <a:lnTo>
                  <a:pt x="1075571" y="1492652"/>
                </a:lnTo>
                <a:lnTo>
                  <a:pt x="1027475" y="1465248"/>
                </a:lnTo>
                <a:lnTo>
                  <a:pt x="980678" y="1437525"/>
                </a:lnTo>
                <a:lnTo>
                  <a:pt x="935511" y="1409400"/>
                </a:lnTo>
                <a:lnTo>
                  <a:pt x="892301" y="1380794"/>
                </a:lnTo>
                <a:lnTo>
                  <a:pt x="892582" y="1367646"/>
                </a:lnTo>
                <a:lnTo>
                  <a:pt x="895373" y="1353881"/>
                </a:lnTo>
                <a:lnTo>
                  <a:pt x="827601" y="1318239"/>
                </a:lnTo>
                <a:lnTo>
                  <a:pt x="759894" y="1269502"/>
                </a:lnTo>
                <a:lnTo>
                  <a:pt x="695247" y="1220012"/>
                </a:lnTo>
                <a:lnTo>
                  <a:pt x="636658" y="1182111"/>
                </a:lnTo>
                <a:lnTo>
                  <a:pt x="578021" y="1131143"/>
                </a:lnTo>
                <a:lnTo>
                  <a:pt x="525367" y="1091781"/>
                </a:lnTo>
                <a:lnTo>
                  <a:pt x="475625" y="1051704"/>
                </a:lnTo>
                <a:lnTo>
                  <a:pt x="428758" y="1010919"/>
                </a:lnTo>
                <a:lnTo>
                  <a:pt x="384729" y="969436"/>
                </a:lnTo>
                <a:lnTo>
                  <a:pt x="343501" y="927263"/>
                </a:lnTo>
                <a:lnTo>
                  <a:pt x="308069" y="896744"/>
                </a:lnTo>
                <a:lnTo>
                  <a:pt x="275364" y="865554"/>
                </a:lnTo>
                <a:lnTo>
                  <a:pt x="242315" y="821369"/>
                </a:lnTo>
                <a:lnTo>
                  <a:pt x="217985" y="801197"/>
                </a:lnTo>
                <a:lnTo>
                  <a:pt x="193236" y="768050"/>
                </a:lnTo>
                <a:lnTo>
                  <a:pt x="171065" y="734268"/>
                </a:lnTo>
                <a:lnTo>
                  <a:pt x="154468" y="712194"/>
                </a:lnTo>
                <a:lnTo>
                  <a:pt x="137341" y="677171"/>
                </a:lnTo>
                <a:lnTo>
                  <a:pt x="125714" y="653874"/>
                </a:lnTo>
                <a:lnTo>
                  <a:pt x="116516" y="629980"/>
                </a:lnTo>
                <a:lnTo>
                  <a:pt x="112744" y="617829"/>
                </a:lnTo>
                <a:lnTo>
                  <a:pt x="108293" y="592767"/>
                </a:lnTo>
                <a:lnTo>
                  <a:pt x="109194" y="579466"/>
                </a:lnTo>
                <a:lnTo>
                  <a:pt x="128013" y="522522"/>
                </a:lnTo>
                <a:lnTo>
                  <a:pt x="155898" y="463347"/>
                </a:lnTo>
                <a:lnTo>
                  <a:pt x="188894" y="415994"/>
                </a:lnTo>
                <a:lnTo>
                  <a:pt x="220011" y="382182"/>
                </a:lnTo>
                <a:lnTo>
                  <a:pt x="251723" y="361302"/>
                </a:lnTo>
                <a:lnTo>
                  <a:pt x="248147" y="349103"/>
                </a:lnTo>
                <a:lnTo>
                  <a:pt x="249926" y="348665"/>
                </a:lnTo>
                <a:lnTo>
                  <a:pt x="251754" y="335137"/>
                </a:lnTo>
                <a:lnTo>
                  <a:pt x="257428" y="320663"/>
                </a:lnTo>
                <a:lnTo>
                  <a:pt x="277688" y="302600"/>
                </a:lnTo>
                <a:lnTo>
                  <a:pt x="307056" y="282296"/>
                </a:lnTo>
                <a:lnTo>
                  <a:pt x="339792" y="248086"/>
                </a:lnTo>
                <a:lnTo>
                  <a:pt x="379257" y="225298"/>
                </a:lnTo>
                <a:lnTo>
                  <a:pt x="387446" y="223284"/>
                </a:lnTo>
                <a:lnTo>
                  <a:pt x="409227" y="231004"/>
                </a:lnTo>
                <a:lnTo>
                  <a:pt x="435872" y="250607"/>
                </a:lnTo>
                <a:lnTo>
                  <a:pt x="458651" y="284239"/>
                </a:lnTo>
                <a:lnTo>
                  <a:pt x="471105" y="320411"/>
                </a:lnTo>
                <a:lnTo>
                  <a:pt x="475037" y="345601"/>
                </a:lnTo>
                <a:lnTo>
                  <a:pt x="474105" y="358909"/>
                </a:lnTo>
                <a:lnTo>
                  <a:pt x="461476" y="362016"/>
                </a:lnTo>
                <a:lnTo>
                  <a:pt x="434521" y="381726"/>
                </a:lnTo>
                <a:lnTo>
                  <a:pt x="265110" y="423402"/>
                </a:lnTo>
                <a:lnTo>
                  <a:pt x="231330" y="457869"/>
                </a:lnTo>
                <a:lnTo>
                  <a:pt x="194995" y="506044"/>
                </a:lnTo>
                <a:lnTo>
                  <a:pt x="167134" y="565213"/>
                </a:lnTo>
                <a:lnTo>
                  <a:pt x="166824" y="591446"/>
                </a:lnTo>
                <a:lnTo>
                  <a:pt x="167190" y="604435"/>
                </a:lnTo>
                <a:lnTo>
                  <a:pt x="174375" y="628825"/>
                </a:lnTo>
                <a:lnTo>
                  <a:pt x="188452" y="664597"/>
                </a:lnTo>
                <a:lnTo>
                  <a:pt x="203428" y="687070"/>
                </a:lnTo>
                <a:lnTo>
                  <a:pt x="225445" y="720890"/>
                </a:lnTo>
                <a:lnTo>
                  <a:pt x="251544" y="753706"/>
                </a:lnTo>
                <a:lnTo>
                  <a:pt x="281797" y="785499"/>
                </a:lnTo>
                <a:lnTo>
                  <a:pt x="319314" y="828584"/>
                </a:lnTo>
                <a:lnTo>
                  <a:pt x="361134" y="870611"/>
                </a:lnTo>
                <a:lnTo>
                  <a:pt x="407332" y="911560"/>
                </a:lnTo>
                <a:lnTo>
                  <a:pt x="457982" y="951415"/>
                </a:lnTo>
                <a:lnTo>
                  <a:pt x="516191" y="1002488"/>
                </a:lnTo>
                <a:lnTo>
                  <a:pt x="579001" y="1052430"/>
                </a:lnTo>
                <a:lnTo>
                  <a:pt x="646486" y="1101221"/>
                </a:lnTo>
                <a:lnTo>
                  <a:pt x="655508" y="1099002"/>
                </a:lnTo>
                <a:lnTo>
                  <a:pt x="665819" y="1109544"/>
                </a:lnTo>
                <a:lnTo>
                  <a:pt x="682688" y="1105394"/>
                </a:lnTo>
                <a:lnTo>
                  <a:pt x="696789" y="1115004"/>
                </a:lnTo>
                <a:lnTo>
                  <a:pt x="717593" y="1122964"/>
                </a:lnTo>
                <a:lnTo>
                  <a:pt x="789789" y="1157518"/>
                </a:lnTo>
                <a:lnTo>
                  <a:pt x="834212" y="1172747"/>
                </a:lnTo>
                <a:lnTo>
                  <a:pt x="880575" y="1187499"/>
                </a:lnTo>
                <a:lnTo>
                  <a:pt x="928606" y="1201840"/>
                </a:lnTo>
                <a:lnTo>
                  <a:pt x="974997" y="1203506"/>
                </a:lnTo>
                <a:lnTo>
                  <a:pt x="1025543" y="1217229"/>
                </a:lnTo>
                <a:lnTo>
                  <a:pt x="1172068" y="1220419"/>
                </a:lnTo>
                <a:lnTo>
                  <a:pt x="1750392" y="1078147"/>
                </a:lnTo>
                <a:lnTo>
                  <a:pt x="1755070" y="1103153"/>
                </a:lnTo>
                <a:lnTo>
                  <a:pt x="1763880" y="1166379"/>
                </a:lnTo>
                <a:lnTo>
                  <a:pt x="1766205" y="1218122"/>
                </a:lnTo>
                <a:lnTo>
                  <a:pt x="1765209" y="1270682"/>
                </a:lnTo>
                <a:lnTo>
                  <a:pt x="1761022" y="1324026"/>
                </a:lnTo>
                <a:lnTo>
                  <a:pt x="1750738" y="1365792"/>
                </a:lnTo>
                <a:lnTo>
                  <a:pt x="1737520" y="1408280"/>
                </a:lnTo>
                <a:lnTo>
                  <a:pt x="1696737" y="1470627"/>
                </a:lnTo>
                <a:lnTo>
                  <a:pt x="1721934" y="1503665"/>
                </a:lnTo>
                <a:lnTo>
                  <a:pt x="1750668" y="1535832"/>
                </a:lnTo>
                <a:lnTo>
                  <a:pt x="1782155" y="1567322"/>
                </a:lnTo>
                <a:lnTo>
                  <a:pt x="1818647" y="1610659"/>
                </a:lnTo>
                <a:lnTo>
                  <a:pt x="1856329" y="1653704"/>
                </a:lnTo>
                <a:lnTo>
                  <a:pt x="1887928" y="1685166"/>
                </a:lnTo>
                <a:lnTo>
                  <a:pt x="1922283" y="1729029"/>
                </a:lnTo>
                <a:lnTo>
                  <a:pt x="1953076" y="1760690"/>
                </a:lnTo>
                <a:lnTo>
                  <a:pt x="1983093" y="1792541"/>
                </a:lnTo>
                <a:lnTo>
                  <a:pt x="2012084" y="1824645"/>
                </a:lnTo>
                <a:lnTo>
                  <a:pt x="2042835" y="1869395"/>
                </a:lnTo>
                <a:lnTo>
                  <a:pt x="2069028" y="1902187"/>
                </a:lnTo>
                <a:lnTo>
                  <a:pt x="2093449" y="1935416"/>
                </a:lnTo>
                <a:lnTo>
                  <a:pt x="2115847" y="1969141"/>
                </a:lnTo>
                <a:lnTo>
                  <a:pt x="2139009" y="2015758"/>
                </a:lnTo>
                <a:lnTo>
                  <a:pt x="2156616" y="2050662"/>
                </a:lnTo>
                <a:lnTo>
                  <a:pt x="2171455" y="2086248"/>
                </a:lnTo>
                <a:lnTo>
                  <a:pt x="2186309" y="2134908"/>
                </a:lnTo>
                <a:lnTo>
                  <a:pt x="2194862" y="2172040"/>
                </a:lnTo>
                <a:lnTo>
                  <a:pt x="2202933" y="2222369"/>
                </a:lnTo>
                <a:lnTo>
                  <a:pt x="2204204" y="2261293"/>
                </a:lnTo>
                <a:lnTo>
                  <a:pt x="2204495" y="2313536"/>
                </a:lnTo>
                <a:lnTo>
                  <a:pt x="2200522" y="2366828"/>
                </a:lnTo>
                <a:lnTo>
                  <a:pt x="2192037" y="2421230"/>
                </a:lnTo>
                <a:lnTo>
                  <a:pt x="2178789" y="2476803"/>
                </a:lnTo>
                <a:lnTo>
                  <a:pt x="2161537" y="2507205"/>
                </a:lnTo>
                <a:lnTo>
                  <a:pt x="2142089" y="2551225"/>
                </a:lnTo>
                <a:close/>
              </a:path>
              <a:path w="2204719" h="2758440">
                <a:moveTo>
                  <a:pt x="331064" y="433334"/>
                </a:moveTo>
                <a:lnTo>
                  <a:pt x="311404" y="438171"/>
                </a:lnTo>
                <a:lnTo>
                  <a:pt x="299395" y="428046"/>
                </a:lnTo>
                <a:lnTo>
                  <a:pt x="288341" y="417687"/>
                </a:lnTo>
                <a:lnTo>
                  <a:pt x="434521" y="381726"/>
                </a:lnTo>
                <a:lnTo>
                  <a:pt x="390305" y="405682"/>
                </a:lnTo>
                <a:lnTo>
                  <a:pt x="331064" y="433334"/>
                </a:lnTo>
                <a:close/>
              </a:path>
              <a:path w="2204719" h="2758440">
                <a:moveTo>
                  <a:pt x="708242" y="2720861"/>
                </a:moveTo>
                <a:lnTo>
                  <a:pt x="619587" y="2742670"/>
                </a:lnTo>
                <a:lnTo>
                  <a:pt x="570562" y="2741652"/>
                </a:lnTo>
                <a:lnTo>
                  <a:pt x="517061" y="2728656"/>
                </a:lnTo>
                <a:lnTo>
                  <a:pt x="469308" y="2714247"/>
                </a:lnTo>
                <a:lnTo>
                  <a:pt x="423108" y="2686376"/>
                </a:lnTo>
                <a:lnTo>
                  <a:pt x="381313" y="2657422"/>
                </a:lnTo>
                <a:lnTo>
                  <a:pt x="343738" y="2627430"/>
                </a:lnTo>
                <a:lnTo>
                  <a:pt x="310200" y="2596445"/>
                </a:lnTo>
                <a:lnTo>
                  <a:pt x="277482" y="2552179"/>
                </a:lnTo>
                <a:lnTo>
                  <a:pt x="248434" y="2507010"/>
                </a:lnTo>
                <a:lnTo>
                  <a:pt x="225906" y="2473316"/>
                </a:lnTo>
                <a:lnTo>
                  <a:pt x="203648" y="2426477"/>
                </a:lnTo>
                <a:lnTo>
                  <a:pt x="187543" y="2391203"/>
                </a:lnTo>
                <a:lnTo>
                  <a:pt x="174374" y="2355207"/>
                </a:lnTo>
                <a:lnTo>
                  <a:pt x="163957" y="2318534"/>
                </a:lnTo>
                <a:lnTo>
                  <a:pt x="157312" y="2280933"/>
                </a:lnTo>
                <a:lnTo>
                  <a:pt x="151911" y="2229947"/>
                </a:lnTo>
                <a:lnTo>
                  <a:pt x="149836" y="2178143"/>
                </a:lnTo>
                <a:lnTo>
                  <a:pt x="150136" y="2125754"/>
                </a:lnTo>
                <a:lnTo>
                  <a:pt x="151861" y="2073015"/>
                </a:lnTo>
                <a:lnTo>
                  <a:pt x="154057" y="2020160"/>
                </a:lnTo>
                <a:lnTo>
                  <a:pt x="155775" y="1967423"/>
                </a:lnTo>
                <a:lnTo>
                  <a:pt x="159097" y="1927370"/>
                </a:lnTo>
                <a:lnTo>
                  <a:pt x="188895" y="1920039"/>
                </a:lnTo>
                <a:lnTo>
                  <a:pt x="189091" y="1906912"/>
                </a:lnTo>
                <a:lnTo>
                  <a:pt x="148998" y="1903697"/>
                </a:lnTo>
                <a:lnTo>
                  <a:pt x="107649" y="1874633"/>
                </a:lnTo>
                <a:lnTo>
                  <a:pt x="75006" y="1856506"/>
                </a:lnTo>
                <a:lnTo>
                  <a:pt x="45858" y="1824441"/>
                </a:lnTo>
                <a:lnTo>
                  <a:pt x="21065" y="1778225"/>
                </a:lnTo>
                <a:lnTo>
                  <a:pt x="7635" y="1742293"/>
                </a:lnTo>
                <a:lnTo>
                  <a:pt x="0" y="1691857"/>
                </a:lnTo>
                <a:lnTo>
                  <a:pt x="4037" y="1651628"/>
                </a:lnTo>
                <a:lnTo>
                  <a:pt x="12692" y="1597184"/>
                </a:lnTo>
                <a:lnTo>
                  <a:pt x="34159" y="1565746"/>
                </a:lnTo>
                <a:lnTo>
                  <a:pt x="58429" y="1520539"/>
                </a:lnTo>
                <a:lnTo>
                  <a:pt x="93698" y="1498784"/>
                </a:lnTo>
                <a:lnTo>
                  <a:pt x="132989" y="1476040"/>
                </a:lnTo>
                <a:lnTo>
                  <a:pt x="175397" y="1452528"/>
                </a:lnTo>
                <a:lnTo>
                  <a:pt x="223872" y="1453682"/>
                </a:lnTo>
                <a:lnTo>
                  <a:pt x="269230" y="1455602"/>
                </a:lnTo>
                <a:lnTo>
                  <a:pt x="310564" y="1458512"/>
                </a:lnTo>
                <a:lnTo>
                  <a:pt x="353035" y="1487300"/>
                </a:lnTo>
                <a:lnTo>
                  <a:pt x="386635" y="1505191"/>
                </a:lnTo>
                <a:lnTo>
                  <a:pt x="419559" y="1549407"/>
                </a:lnTo>
                <a:lnTo>
                  <a:pt x="441798" y="1583172"/>
                </a:lnTo>
                <a:lnTo>
                  <a:pt x="458514" y="1631374"/>
                </a:lnTo>
                <a:lnTo>
                  <a:pt x="463035" y="1669498"/>
                </a:lnTo>
                <a:lnTo>
                  <a:pt x="462033" y="1722059"/>
                </a:lnTo>
                <a:lnTo>
                  <a:pt x="450346" y="1764170"/>
                </a:lnTo>
                <a:lnTo>
                  <a:pt x="431915" y="1807940"/>
                </a:lnTo>
                <a:lnTo>
                  <a:pt x="404614" y="1840814"/>
                </a:lnTo>
                <a:lnTo>
                  <a:pt x="369347" y="1862568"/>
                </a:lnTo>
                <a:lnTo>
                  <a:pt x="333091" y="1897645"/>
                </a:lnTo>
                <a:lnTo>
                  <a:pt x="258876" y="1915902"/>
                </a:lnTo>
                <a:lnTo>
                  <a:pt x="257149" y="1929406"/>
                </a:lnTo>
                <a:lnTo>
                  <a:pt x="267339" y="1926899"/>
                </a:lnTo>
                <a:lnTo>
                  <a:pt x="277982" y="1937359"/>
                </a:lnTo>
                <a:lnTo>
                  <a:pt x="276020" y="1950921"/>
                </a:lnTo>
                <a:lnTo>
                  <a:pt x="273432" y="1990793"/>
                </a:lnTo>
                <a:lnTo>
                  <a:pt x="272938" y="2056308"/>
                </a:lnTo>
                <a:lnTo>
                  <a:pt x="271191" y="2122131"/>
                </a:lnTo>
                <a:lnTo>
                  <a:pt x="270909" y="2187594"/>
                </a:lnTo>
                <a:lnTo>
                  <a:pt x="271779" y="2239694"/>
                </a:lnTo>
                <a:lnTo>
                  <a:pt x="279555" y="2290096"/>
                </a:lnTo>
                <a:lnTo>
                  <a:pt x="290725" y="2326584"/>
                </a:lnTo>
                <a:lnTo>
                  <a:pt x="309151" y="2374365"/>
                </a:lnTo>
                <a:lnTo>
                  <a:pt x="331929" y="2421077"/>
                </a:lnTo>
                <a:lnTo>
                  <a:pt x="356155" y="2454353"/>
                </a:lnTo>
                <a:lnTo>
                  <a:pt x="388023" y="2498828"/>
                </a:lnTo>
                <a:lnTo>
                  <a:pt x="424631" y="2542136"/>
                </a:lnTo>
                <a:lnTo>
                  <a:pt x="463073" y="2571915"/>
                </a:lnTo>
                <a:lnTo>
                  <a:pt x="506513" y="2600465"/>
                </a:lnTo>
                <a:lnTo>
                  <a:pt x="552045" y="2615421"/>
                </a:lnTo>
                <a:lnTo>
                  <a:pt x="578118" y="2622085"/>
                </a:lnTo>
                <a:lnTo>
                  <a:pt x="603588" y="2628898"/>
                </a:lnTo>
                <a:lnTo>
                  <a:pt x="1018742" y="2526767"/>
                </a:lnTo>
                <a:lnTo>
                  <a:pt x="982001" y="2548885"/>
                </a:lnTo>
                <a:lnTo>
                  <a:pt x="941350" y="2558885"/>
                </a:lnTo>
                <a:lnTo>
                  <a:pt x="903955" y="2594242"/>
                </a:lnTo>
                <a:lnTo>
                  <a:pt x="864087" y="2617128"/>
                </a:lnTo>
                <a:lnTo>
                  <a:pt x="827562" y="2652271"/>
                </a:lnTo>
                <a:lnTo>
                  <a:pt x="708242" y="2720861"/>
                </a:lnTo>
                <a:close/>
              </a:path>
              <a:path w="2204719" h="2758440">
                <a:moveTo>
                  <a:pt x="1533976" y="1589140"/>
                </a:moveTo>
                <a:lnTo>
                  <a:pt x="1488668" y="1587207"/>
                </a:lnTo>
                <a:lnTo>
                  <a:pt x="1571262" y="1566888"/>
                </a:lnTo>
                <a:lnTo>
                  <a:pt x="1533976" y="1589140"/>
                </a:lnTo>
                <a:close/>
              </a:path>
              <a:path w="2204719" h="2758440">
                <a:moveTo>
                  <a:pt x="1058657" y="2412319"/>
                </a:moveTo>
                <a:lnTo>
                  <a:pt x="900689" y="2451180"/>
                </a:lnTo>
                <a:lnTo>
                  <a:pt x="926170" y="2431833"/>
                </a:lnTo>
                <a:lnTo>
                  <a:pt x="1020699" y="2408578"/>
                </a:lnTo>
                <a:lnTo>
                  <a:pt x="1058657" y="2412319"/>
                </a:lnTo>
                <a:close/>
              </a:path>
              <a:path w="2204719" h="2758440">
                <a:moveTo>
                  <a:pt x="1922977" y="2722836"/>
                </a:moveTo>
                <a:lnTo>
                  <a:pt x="1779353" y="2758169"/>
                </a:lnTo>
                <a:lnTo>
                  <a:pt x="1729549" y="2757342"/>
                </a:lnTo>
                <a:lnTo>
                  <a:pt x="1678297" y="2743793"/>
                </a:lnTo>
                <a:lnTo>
                  <a:pt x="1640464" y="2740022"/>
                </a:lnTo>
                <a:lnTo>
                  <a:pt x="1478194" y="2675312"/>
                </a:lnTo>
                <a:lnTo>
                  <a:pt x="1434561" y="2646810"/>
                </a:lnTo>
                <a:lnTo>
                  <a:pt x="1393817" y="2630676"/>
                </a:lnTo>
                <a:lnTo>
                  <a:pt x="1349827" y="2602262"/>
                </a:lnTo>
                <a:lnTo>
                  <a:pt x="1267015" y="2570320"/>
                </a:lnTo>
                <a:lnTo>
                  <a:pt x="1182561" y="2538781"/>
                </a:lnTo>
                <a:lnTo>
                  <a:pt x="1142587" y="2535537"/>
                </a:lnTo>
                <a:lnTo>
                  <a:pt x="1098969" y="2520110"/>
                </a:lnTo>
                <a:lnTo>
                  <a:pt x="1060744" y="2529513"/>
                </a:lnTo>
                <a:lnTo>
                  <a:pt x="1018742" y="2526767"/>
                </a:lnTo>
                <a:lnTo>
                  <a:pt x="668540" y="2612920"/>
                </a:lnTo>
                <a:lnTo>
                  <a:pt x="686791" y="2595351"/>
                </a:lnTo>
                <a:lnTo>
                  <a:pt x="708103" y="2590108"/>
                </a:lnTo>
                <a:lnTo>
                  <a:pt x="745245" y="2554814"/>
                </a:lnTo>
                <a:lnTo>
                  <a:pt x="767394" y="2549365"/>
                </a:lnTo>
                <a:lnTo>
                  <a:pt x="787041" y="2531453"/>
                </a:lnTo>
                <a:lnTo>
                  <a:pt x="807346" y="2513379"/>
                </a:lnTo>
                <a:lnTo>
                  <a:pt x="828433" y="2495113"/>
                </a:lnTo>
                <a:lnTo>
                  <a:pt x="850430" y="2476623"/>
                </a:lnTo>
                <a:lnTo>
                  <a:pt x="873462" y="2457878"/>
                </a:lnTo>
                <a:lnTo>
                  <a:pt x="1095499" y="2403255"/>
                </a:lnTo>
                <a:lnTo>
                  <a:pt x="1140452" y="2418354"/>
                </a:lnTo>
                <a:lnTo>
                  <a:pt x="1184541" y="2420586"/>
                </a:lnTo>
                <a:lnTo>
                  <a:pt x="1233960" y="2434586"/>
                </a:lnTo>
                <a:lnTo>
                  <a:pt x="1285799" y="2447991"/>
                </a:lnTo>
                <a:lnTo>
                  <a:pt x="1343221" y="2473101"/>
                </a:lnTo>
                <a:lnTo>
                  <a:pt x="1403316" y="2497553"/>
                </a:lnTo>
                <a:lnTo>
                  <a:pt x="1449751" y="2525365"/>
                </a:lnTo>
                <a:lnTo>
                  <a:pt x="1499153" y="2552448"/>
                </a:lnTo>
                <a:lnTo>
                  <a:pt x="1550583" y="2579032"/>
                </a:lnTo>
                <a:lnTo>
                  <a:pt x="1603100" y="2605348"/>
                </a:lnTo>
                <a:lnTo>
                  <a:pt x="1652730" y="2619296"/>
                </a:lnTo>
                <a:lnTo>
                  <a:pt x="1701568" y="2633439"/>
                </a:lnTo>
                <a:lnTo>
                  <a:pt x="1808964" y="2633176"/>
                </a:lnTo>
                <a:lnTo>
                  <a:pt x="2142089" y="2551225"/>
                </a:lnTo>
                <a:lnTo>
                  <a:pt x="2114998" y="2584047"/>
                </a:lnTo>
                <a:lnTo>
                  <a:pt x="2083917" y="2617851"/>
                </a:lnTo>
                <a:lnTo>
                  <a:pt x="2049465" y="2652483"/>
                </a:lnTo>
                <a:lnTo>
                  <a:pt x="2009227" y="2675461"/>
                </a:lnTo>
                <a:lnTo>
                  <a:pt x="1922977" y="2722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9779" y="6290703"/>
            <a:ext cx="3464419" cy="293705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481518" y="5968560"/>
            <a:ext cx="2458085" cy="2472690"/>
          </a:xfrm>
          <a:custGeom>
            <a:avLst/>
            <a:gdLst/>
            <a:ahLst/>
            <a:cxnLst/>
            <a:rect l="l" t="t" r="r" b="b"/>
            <a:pathLst>
              <a:path w="2458085" h="2472690">
                <a:moveTo>
                  <a:pt x="1771828" y="2472310"/>
                </a:moveTo>
                <a:lnTo>
                  <a:pt x="92130" y="2340996"/>
                </a:lnTo>
                <a:lnTo>
                  <a:pt x="54282" y="2325298"/>
                </a:lnTo>
                <a:lnTo>
                  <a:pt x="4928" y="2270485"/>
                </a:lnTo>
                <a:lnTo>
                  <a:pt x="0" y="2231883"/>
                </a:lnTo>
                <a:lnTo>
                  <a:pt x="149464" y="320016"/>
                </a:lnTo>
                <a:lnTo>
                  <a:pt x="152594" y="320261"/>
                </a:lnTo>
                <a:lnTo>
                  <a:pt x="159185" y="308038"/>
                </a:lnTo>
                <a:lnTo>
                  <a:pt x="455555" y="0"/>
                </a:lnTo>
                <a:lnTo>
                  <a:pt x="1994176" y="120284"/>
                </a:lnTo>
                <a:lnTo>
                  <a:pt x="2024577" y="148139"/>
                </a:lnTo>
                <a:lnTo>
                  <a:pt x="2044108" y="175143"/>
                </a:lnTo>
                <a:lnTo>
                  <a:pt x="515453" y="55637"/>
                </a:lnTo>
                <a:lnTo>
                  <a:pt x="511494" y="106283"/>
                </a:lnTo>
                <a:lnTo>
                  <a:pt x="448635" y="101369"/>
                </a:lnTo>
                <a:lnTo>
                  <a:pt x="248415" y="315013"/>
                </a:lnTo>
                <a:lnTo>
                  <a:pt x="485769" y="333569"/>
                </a:lnTo>
                <a:lnTo>
                  <a:pt x="462273" y="357210"/>
                </a:lnTo>
                <a:lnTo>
                  <a:pt x="428477" y="380045"/>
                </a:lnTo>
                <a:lnTo>
                  <a:pt x="388679" y="389673"/>
                </a:lnTo>
                <a:lnTo>
                  <a:pt x="208363" y="375576"/>
                </a:lnTo>
                <a:lnTo>
                  <a:pt x="62858" y="2236797"/>
                </a:lnTo>
                <a:lnTo>
                  <a:pt x="64802" y="2249688"/>
                </a:lnTo>
                <a:lnTo>
                  <a:pt x="71801" y="2262974"/>
                </a:lnTo>
                <a:lnTo>
                  <a:pt x="82638" y="2276560"/>
                </a:lnTo>
                <a:lnTo>
                  <a:pt x="1868943" y="2416208"/>
                </a:lnTo>
                <a:lnTo>
                  <a:pt x="1844490" y="2452513"/>
                </a:lnTo>
                <a:lnTo>
                  <a:pt x="1811689" y="2462687"/>
                </a:lnTo>
                <a:lnTo>
                  <a:pt x="1771828" y="2472310"/>
                </a:lnTo>
                <a:close/>
              </a:path>
              <a:path w="2458085" h="2472690">
                <a:moveTo>
                  <a:pt x="1488485" y="2093474"/>
                </a:moveTo>
                <a:lnTo>
                  <a:pt x="1456313" y="2090958"/>
                </a:lnTo>
                <a:lnTo>
                  <a:pt x="1447549" y="2077535"/>
                </a:lnTo>
                <a:lnTo>
                  <a:pt x="1447875" y="2052083"/>
                </a:lnTo>
                <a:lnTo>
                  <a:pt x="1455141" y="2027173"/>
                </a:lnTo>
                <a:lnTo>
                  <a:pt x="1467945" y="1977219"/>
                </a:lnTo>
                <a:lnTo>
                  <a:pt x="1483610" y="1914750"/>
                </a:lnTo>
                <a:lnTo>
                  <a:pt x="1499458" y="1852295"/>
                </a:lnTo>
                <a:lnTo>
                  <a:pt x="1512810" y="1802384"/>
                </a:lnTo>
                <a:lnTo>
                  <a:pt x="1895143" y="1373679"/>
                </a:lnTo>
                <a:lnTo>
                  <a:pt x="1986207" y="208833"/>
                </a:lnTo>
                <a:lnTo>
                  <a:pt x="1984267" y="195942"/>
                </a:lnTo>
                <a:lnTo>
                  <a:pt x="1977273" y="182657"/>
                </a:lnTo>
                <a:lnTo>
                  <a:pt x="1965448" y="181732"/>
                </a:lnTo>
                <a:lnTo>
                  <a:pt x="1951982" y="167941"/>
                </a:lnTo>
                <a:lnTo>
                  <a:pt x="2044108" y="175143"/>
                </a:lnTo>
                <a:lnTo>
                  <a:pt x="2048000" y="200925"/>
                </a:lnTo>
                <a:lnTo>
                  <a:pt x="2049061" y="213746"/>
                </a:lnTo>
                <a:lnTo>
                  <a:pt x="1963936" y="1302624"/>
                </a:lnTo>
                <a:lnTo>
                  <a:pt x="2042065" y="1308732"/>
                </a:lnTo>
                <a:lnTo>
                  <a:pt x="1587748" y="1808242"/>
                </a:lnTo>
                <a:lnTo>
                  <a:pt x="1664310" y="1877922"/>
                </a:lnTo>
                <a:lnTo>
                  <a:pt x="1562230" y="1869941"/>
                </a:lnTo>
                <a:lnTo>
                  <a:pt x="1523198" y="2019755"/>
                </a:lnTo>
                <a:lnTo>
                  <a:pt x="1657101" y="2030223"/>
                </a:lnTo>
                <a:lnTo>
                  <a:pt x="1628187" y="2040701"/>
                </a:lnTo>
                <a:lnTo>
                  <a:pt x="1568549" y="2061516"/>
                </a:lnTo>
                <a:lnTo>
                  <a:pt x="1518013" y="2083043"/>
                </a:lnTo>
                <a:lnTo>
                  <a:pt x="1488485" y="2093474"/>
                </a:lnTo>
                <a:close/>
              </a:path>
              <a:path w="2458085" h="2472690">
                <a:moveTo>
                  <a:pt x="485769" y="333569"/>
                </a:moveTo>
                <a:lnTo>
                  <a:pt x="393628" y="326366"/>
                </a:lnTo>
                <a:lnTo>
                  <a:pt x="409094" y="314836"/>
                </a:lnTo>
                <a:lnTo>
                  <a:pt x="420915" y="315760"/>
                </a:lnTo>
                <a:lnTo>
                  <a:pt x="429875" y="303722"/>
                </a:lnTo>
                <a:lnTo>
                  <a:pt x="433788" y="291289"/>
                </a:lnTo>
                <a:lnTo>
                  <a:pt x="448635" y="101369"/>
                </a:lnTo>
                <a:lnTo>
                  <a:pt x="511494" y="106283"/>
                </a:lnTo>
                <a:lnTo>
                  <a:pt x="496646" y="296203"/>
                </a:lnTo>
                <a:lnTo>
                  <a:pt x="485769" y="333569"/>
                </a:lnTo>
                <a:close/>
              </a:path>
              <a:path w="2458085" h="2472690">
                <a:moveTo>
                  <a:pt x="1765133" y="459064"/>
                </a:moveTo>
                <a:lnTo>
                  <a:pt x="1241045" y="418092"/>
                </a:lnTo>
                <a:lnTo>
                  <a:pt x="1235298" y="404904"/>
                </a:lnTo>
                <a:lnTo>
                  <a:pt x="1233817" y="392049"/>
                </a:lnTo>
                <a:lnTo>
                  <a:pt x="1237277" y="379581"/>
                </a:lnTo>
                <a:lnTo>
                  <a:pt x="1245004" y="367446"/>
                </a:lnTo>
                <a:lnTo>
                  <a:pt x="1769092" y="408418"/>
                </a:lnTo>
                <a:lnTo>
                  <a:pt x="1774840" y="421606"/>
                </a:lnTo>
                <a:lnTo>
                  <a:pt x="1776320" y="434461"/>
                </a:lnTo>
                <a:lnTo>
                  <a:pt x="1772860" y="446929"/>
                </a:lnTo>
                <a:lnTo>
                  <a:pt x="1765133" y="459064"/>
                </a:lnTo>
                <a:close/>
              </a:path>
              <a:path w="2458085" h="2472690">
                <a:moveTo>
                  <a:pt x="806953" y="1021093"/>
                </a:moveTo>
                <a:lnTo>
                  <a:pt x="556326" y="1001500"/>
                </a:lnTo>
                <a:lnTo>
                  <a:pt x="572164" y="798918"/>
                </a:lnTo>
                <a:lnTo>
                  <a:pt x="368754" y="783016"/>
                </a:lnTo>
                <a:lnTo>
                  <a:pt x="387560" y="542450"/>
                </a:lnTo>
                <a:lnTo>
                  <a:pt x="590970" y="558352"/>
                </a:lnTo>
                <a:lnTo>
                  <a:pt x="607797" y="343109"/>
                </a:lnTo>
                <a:lnTo>
                  <a:pt x="858424" y="362702"/>
                </a:lnTo>
                <a:lnTo>
                  <a:pt x="853475" y="426009"/>
                </a:lnTo>
                <a:lnTo>
                  <a:pt x="665707" y="411330"/>
                </a:lnTo>
                <a:lnTo>
                  <a:pt x="649869" y="613912"/>
                </a:lnTo>
                <a:lnTo>
                  <a:pt x="446459" y="598010"/>
                </a:lnTo>
                <a:lnTo>
                  <a:pt x="436561" y="724623"/>
                </a:lnTo>
                <a:lnTo>
                  <a:pt x="639971" y="740525"/>
                </a:lnTo>
                <a:lnTo>
                  <a:pt x="624134" y="943107"/>
                </a:lnTo>
                <a:lnTo>
                  <a:pt x="811902" y="957786"/>
                </a:lnTo>
                <a:lnTo>
                  <a:pt x="806953" y="1021093"/>
                </a:lnTo>
                <a:close/>
              </a:path>
              <a:path w="2458085" h="2472690">
                <a:moveTo>
                  <a:pt x="1741919" y="469988"/>
                </a:moveTo>
                <a:lnTo>
                  <a:pt x="1262279" y="432491"/>
                </a:lnTo>
                <a:lnTo>
                  <a:pt x="1251036" y="418873"/>
                </a:lnTo>
                <a:lnTo>
                  <a:pt x="1755142" y="458282"/>
                </a:lnTo>
                <a:lnTo>
                  <a:pt x="1741919" y="469988"/>
                </a:lnTo>
                <a:close/>
              </a:path>
              <a:path w="2458085" h="2472690">
                <a:moveTo>
                  <a:pt x="811902" y="957786"/>
                </a:moveTo>
                <a:lnTo>
                  <a:pt x="749043" y="952872"/>
                </a:lnTo>
                <a:lnTo>
                  <a:pt x="764881" y="750290"/>
                </a:lnTo>
                <a:lnTo>
                  <a:pt x="968291" y="766192"/>
                </a:lnTo>
                <a:lnTo>
                  <a:pt x="978189" y="639579"/>
                </a:lnTo>
                <a:lnTo>
                  <a:pt x="774779" y="623677"/>
                </a:lnTo>
                <a:lnTo>
                  <a:pt x="790616" y="421095"/>
                </a:lnTo>
                <a:lnTo>
                  <a:pt x="853475" y="426009"/>
                </a:lnTo>
                <a:lnTo>
                  <a:pt x="841597" y="577945"/>
                </a:lnTo>
                <a:lnTo>
                  <a:pt x="1045007" y="593847"/>
                </a:lnTo>
                <a:lnTo>
                  <a:pt x="1026200" y="834413"/>
                </a:lnTo>
                <a:lnTo>
                  <a:pt x="822790" y="818511"/>
                </a:lnTo>
                <a:lnTo>
                  <a:pt x="811902" y="957786"/>
                </a:lnTo>
                <a:close/>
              </a:path>
              <a:path w="2458085" h="2472690">
                <a:moveTo>
                  <a:pt x="1748306" y="674307"/>
                </a:moveTo>
                <a:lnTo>
                  <a:pt x="1224218" y="633335"/>
                </a:lnTo>
                <a:lnTo>
                  <a:pt x="1218471" y="620147"/>
                </a:lnTo>
                <a:lnTo>
                  <a:pt x="1216990" y="607293"/>
                </a:lnTo>
                <a:lnTo>
                  <a:pt x="1220450" y="594824"/>
                </a:lnTo>
                <a:lnTo>
                  <a:pt x="1228177" y="582690"/>
                </a:lnTo>
                <a:lnTo>
                  <a:pt x="1752265" y="623661"/>
                </a:lnTo>
                <a:lnTo>
                  <a:pt x="1758012" y="636849"/>
                </a:lnTo>
                <a:lnTo>
                  <a:pt x="1759493" y="649704"/>
                </a:lnTo>
                <a:lnTo>
                  <a:pt x="1756033" y="662172"/>
                </a:lnTo>
                <a:lnTo>
                  <a:pt x="1748306" y="674307"/>
                </a:lnTo>
                <a:close/>
              </a:path>
              <a:path w="2458085" h="2472690">
                <a:moveTo>
                  <a:pt x="1725092" y="685231"/>
                </a:moveTo>
                <a:lnTo>
                  <a:pt x="1245452" y="647734"/>
                </a:lnTo>
                <a:lnTo>
                  <a:pt x="1234209" y="634116"/>
                </a:lnTo>
                <a:lnTo>
                  <a:pt x="1738315" y="673526"/>
                </a:lnTo>
                <a:lnTo>
                  <a:pt x="1725092" y="685231"/>
                </a:lnTo>
                <a:close/>
              </a:path>
              <a:path w="2458085" h="2472690">
                <a:moveTo>
                  <a:pt x="1735246" y="928061"/>
                </a:moveTo>
                <a:lnTo>
                  <a:pt x="1197684" y="886036"/>
                </a:lnTo>
                <a:lnTo>
                  <a:pt x="1196203" y="873181"/>
                </a:lnTo>
                <a:lnTo>
                  <a:pt x="1199664" y="860713"/>
                </a:lnTo>
                <a:lnTo>
                  <a:pt x="1207391" y="848578"/>
                </a:lnTo>
                <a:lnTo>
                  <a:pt x="1218372" y="836698"/>
                </a:lnTo>
                <a:lnTo>
                  <a:pt x="1722478" y="876108"/>
                </a:lnTo>
                <a:lnTo>
                  <a:pt x="1731479" y="889550"/>
                </a:lnTo>
                <a:lnTo>
                  <a:pt x="1737226" y="902738"/>
                </a:lnTo>
                <a:lnTo>
                  <a:pt x="1738707" y="915593"/>
                </a:lnTo>
                <a:lnTo>
                  <a:pt x="1735246" y="928061"/>
                </a:lnTo>
                <a:close/>
              </a:path>
              <a:path w="2458085" h="2472690">
                <a:moveTo>
                  <a:pt x="1717528" y="939414"/>
                </a:moveTo>
                <a:lnTo>
                  <a:pt x="1213423" y="900005"/>
                </a:lnTo>
                <a:lnTo>
                  <a:pt x="1204421" y="886563"/>
                </a:lnTo>
                <a:lnTo>
                  <a:pt x="1728509" y="927534"/>
                </a:lnTo>
                <a:lnTo>
                  <a:pt x="1717528" y="939414"/>
                </a:lnTo>
                <a:close/>
              </a:path>
              <a:path w="2458085" h="2472690">
                <a:moveTo>
                  <a:pt x="2334802" y="1025887"/>
                </a:moveTo>
                <a:lnTo>
                  <a:pt x="2259307" y="1019985"/>
                </a:lnTo>
                <a:lnTo>
                  <a:pt x="2285171" y="1009269"/>
                </a:lnTo>
                <a:lnTo>
                  <a:pt x="2310561" y="1011254"/>
                </a:lnTo>
                <a:lnTo>
                  <a:pt x="2334802" y="1025887"/>
                </a:lnTo>
                <a:close/>
              </a:path>
              <a:path w="2458085" h="2472690">
                <a:moveTo>
                  <a:pt x="2042065" y="1308732"/>
                </a:moveTo>
                <a:lnTo>
                  <a:pt x="1963936" y="1302624"/>
                </a:lnTo>
                <a:lnTo>
                  <a:pt x="2192808" y="1053003"/>
                </a:lnTo>
                <a:lnTo>
                  <a:pt x="2212359" y="1041793"/>
                </a:lnTo>
                <a:lnTo>
                  <a:pt x="2235771" y="1018145"/>
                </a:lnTo>
                <a:lnTo>
                  <a:pt x="2359112" y="1027788"/>
                </a:lnTo>
                <a:lnTo>
                  <a:pt x="2380749" y="1042218"/>
                </a:lnTo>
                <a:lnTo>
                  <a:pt x="2414872" y="1083102"/>
                </a:lnTo>
                <a:lnTo>
                  <a:pt x="2274528" y="1072130"/>
                </a:lnTo>
                <a:lnTo>
                  <a:pt x="2261176" y="1083825"/>
                </a:lnTo>
                <a:lnTo>
                  <a:pt x="2249923" y="1082946"/>
                </a:lnTo>
                <a:lnTo>
                  <a:pt x="2239191" y="1094845"/>
                </a:lnTo>
                <a:lnTo>
                  <a:pt x="2128038" y="1213543"/>
                </a:lnTo>
                <a:lnTo>
                  <a:pt x="2182764" y="1268777"/>
                </a:lnTo>
                <a:lnTo>
                  <a:pt x="2085333" y="1261160"/>
                </a:lnTo>
                <a:lnTo>
                  <a:pt x="2042065" y="1308732"/>
                </a:lnTo>
                <a:close/>
              </a:path>
              <a:path w="2458085" h="2472690">
                <a:moveTo>
                  <a:pt x="2336619" y="1357237"/>
                </a:moveTo>
                <a:lnTo>
                  <a:pt x="2264854" y="1351627"/>
                </a:lnTo>
                <a:lnTo>
                  <a:pt x="2377041" y="1220271"/>
                </a:lnTo>
                <a:lnTo>
                  <a:pt x="2385519" y="1208195"/>
                </a:lnTo>
                <a:lnTo>
                  <a:pt x="2391339" y="1195911"/>
                </a:lnTo>
                <a:lnTo>
                  <a:pt x="2394549" y="1183423"/>
                </a:lnTo>
                <a:lnTo>
                  <a:pt x="2395195" y="1170735"/>
                </a:lnTo>
                <a:lnTo>
                  <a:pt x="2393333" y="1157851"/>
                </a:lnTo>
                <a:lnTo>
                  <a:pt x="2388997" y="1144773"/>
                </a:lnTo>
                <a:lnTo>
                  <a:pt x="2382239" y="1131506"/>
                </a:lnTo>
                <a:lnTo>
                  <a:pt x="2372122" y="1130715"/>
                </a:lnTo>
                <a:lnTo>
                  <a:pt x="2338000" y="1089831"/>
                </a:lnTo>
                <a:lnTo>
                  <a:pt x="2326138" y="1088904"/>
                </a:lnTo>
                <a:lnTo>
                  <a:pt x="2314337" y="1075243"/>
                </a:lnTo>
                <a:lnTo>
                  <a:pt x="2414872" y="1083102"/>
                </a:lnTo>
                <a:lnTo>
                  <a:pt x="2433159" y="1097270"/>
                </a:lnTo>
                <a:lnTo>
                  <a:pt x="2445935" y="1123747"/>
                </a:lnTo>
                <a:lnTo>
                  <a:pt x="2454097" y="1149862"/>
                </a:lnTo>
                <a:lnTo>
                  <a:pt x="2457551" y="1175610"/>
                </a:lnTo>
                <a:lnTo>
                  <a:pt x="2456195" y="1200981"/>
                </a:lnTo>
                <a:lnTo>
                  <a:pt x="2449949" y="1225971"/>
                </a:lnTo>
                <a:lnTo>
                  <a:pt x="2438722" y="1250570"/>
                </a:lnTo>
                <a:lnTo>
                  <a:pt x="2423414" y="1262112"/>
                </a:lnTo>
                <a:lnTo>
                  <a:pt x="2336619" y="1357237"/>
                </a:lnTo>
                <a:close/>
              </a:path>
              <a:path w="2458085" h="2472690">
                <a:moveTo>
                  <a:pt x="1718419" y="1143304"/>
                </a:moveTo>
                <a:lnTo>
                  <a:pt x="1180857" y="1101279"/>
                </a:lnTo>
                <a:lnTo>
                  <a:pt x="1179376" y="1088425"/>
                </a:lnTo>
                <a:lnTo>
                  <a:pt x="1182837" y="1075956"/>
                </a:lnTo>
                <a:lnTo>
                  <a:pt x="1190564" y="1063822"/>
                </a:lnTo>
                <a:lnTo>
                  <a:pt x="1201545" y="1051941"/>
                </a:lnTo>
                <a:lnTo>
                  <a:pt x="1705650" y="1091351"/>
                </a:lnTo>
                <a:lnTo>
                  <a:pt x="1714652" y="1104793"/>
                </a:lnTo>
                <a:lnTo>
                  <a:pt x="1720399" y="1117981"/>
                </a:lnTo>
                <a:lnTo>
                  <a:pt x="1721880" y="1130836"/>
                </a:lnTo>
                <a:lnTo>
                  <a:pt x="1718419" y="1143304"/>
                </a:lnTo>
                <a:close/>
              </a:path>
              <a:path w="2458085" h="2472690">
                <a:moveTo>
                  <a:pt x="1700701" y="1154658"/>
                </a:moveTo>
                <a:lnTo>
                  <a:pt x="1196595" y="1115248"/>
                </a:lnTo>
                <a:lnTo>
                  <a:pt x="1187594" y="1101806"/>
                </a:lnTo>
                <a:lnTo>
                  <a:pt x="1711682" y="1142777"/>
                </a:lnTo>
                <a:lnTo>
                  <a:pt x="1700701" y="1154658"/>
                </a:lnTo>
                <a:close/>
              </a:path>
              <a:path w="2458085" h="2472690">
                <a:moveTo>
                  <a:pt x="1803074" y="1939725"/>
                </a:moveTo>
                <a:lnTo>
                  <a:pt x="1725559" y="1933665"/>
                </a:lnTo>
                <a:lnTo>
                  <a:pt x="2223138" y="1386582"/>
                </a:lnTo>
                <a:lnTo>
                  <a:pt x="2085333" y="1261160"/>
                </a:lnTo>
                <a:lnTo>
                  <a:pt x="2182764" y="1268777"/>
                </a:lnTo>
                <a:lnTo>
                  <a:pt x="2264854" y="1351627"/>
                </a:lnTo>
                <a:lnTo>
                  <a:pt x="2336619" y="1357237"/>
                </a:lnTo>
                <a:lnTo>
                  <a:pt x="1924343" y="1809079"/>
                </a:lnTo>
                <a:lnTo>
                  <a:pt x="1918404" y="1885047"/>
                </a:lnTo>
                <a:lnTo>
                  <a:pt x="1855550" y="1880133"/>
                </a:lnTo>
                <a:lnTo>
                  <a:pt x="1803074" y="1939725"/>
                </a:lnTo>
                <a:close/>
              </a:path>
              <a:path w="2458085" h="2472690">
                <a:moveTo>
                  <a:pt x="1690891" y="1408666"/>
                </a:moveTo>
                <a:lnTo>
                  <a:pt x="337373" y="1302852"/>
                </a:lnTo>
                <a:lnTo>
                  <a:pt x="331626" y="1289664"/>
                </a:lnTo>
                <a:lnTo>
                  <a:pt x="330145" y="1276809"/>
                </a:lnTo>
                <a:lnTo>
                  <a:pt x="333606" y="1264341"/>
                </a:lnTo>
                <a:lnTo>
                  <a:pt x="341333" y="1252206"/>
                </a:lnTo>
                <a:lnTo>
                  <a:pt x="1694850" y="1358020"/>
                </a:lnTo>
                <a:lnTo>
                  <a:pt x="1700597" y="1371208"/>
                </a:lnTo>
                <a:lnTo>
                  <a:pt x="1702078" y="1384063"/>
                </a:lnTo>
                <a:lnTo>
                  <a:pt x="1698618" y="1396531"/>
                </a:lnTo>
                <a:lnTo>
                  <a:pt x="1690891" y="1408666"/>
                </a:lnTo>
                <a:close/>
              </a:path>
              <a:path w="2458085" h="2472690">
                <a:moveTo>
                  <a:pt x="1667677" y="1419590"/>
                </a:moveTo>
                <a:lnTo>
                  <a:pt x="358607" y="1317251"/>
                </a:lnTo>
                <a:lnTo>
                  <a:pt x="347365" y="1303633"/>
                </a:lnTo>
                <a:lnTo>
                  <a:pt x="1680900" y="1407885"/>
                </a:lnTo>
                <a:lnTo>
                  <a:pt x="1667677" y="1419590"/>
                </a:lnTo>
                <a:close/>
              </a:path>
              <a:path w="2458085" h="2472690">
                <a:moveTo>
                  <a:pt x="1484169" y="1621802"/>
                </a:moveTo>
                <a:lnTo>
                  <a:pt x="329548" y="1531537"/>
                </a:lnTo>
                <a:lnTo>
                  <a:pt x="320546" y="1518095"/>
                </a:lnTo>
                <a:lnTo>
                  <a:pt x="314799" y="1504907"/>
                </a:lnTo>
                <a:lnTo>
                  <a:pt x="313318" y="1492052"/>
                </a:lnTo>
                <a:lnTo>
                  <a:pt x="316779" y="1479584"/>
                </a:lnTo>
                <a:lnTo>
                  <a:pt x="324506" y="1467450"/>
                </a:lnTo>
                <a:lnTo>
                  <a:pt x="1499107" y="1559276"/>
                </a:lnTo>
                <a:lnTo>
                  <a:pt x="1504853" y="1572464"/>
                </a:lnTo>
                <a:lnTo>
                  <a:pt x="1506333" y="1585319"/>
                </a:lnTo>
                <a:lnTo>
                  <a:pt x="1502873" y="1597787"/>
                </a:lnTo>
                <a:lnTo>
                  <a:pt x="1495148" y="1609922"/>
                </a:lnTo>
                <a:lnTo>
                  <a:pt x="1484169" y="1621802"/>
                </a:lnTo>
                <a:close/>
              </a:path>
              <a:path w="2458085" h="2472690">
                <a:moveTo>
                  <a:pt x="1346127" y="1853047"/>
                </a:moveTo>
                <a:lnTo>
                  <a:pt x="294013" y="1770796"/>
                </a:lnTo>
                <a:lnTo>
                  <a:pt x="292532" y="1757941"/>
                </a:lnTo>
                <a:lnTo>
                  <a:pt x="295992" y="1745473"/>
                </a:lnTo>
                <a:lnTo>
                  <a:pt x="303719" y="1733338"/>
                </a:lnTo>
                <a:lnTo>
                  <a:pt x="314700" y="1721458"/>
                </a:lnTo>
                <a:lnTo>
                  <a:pt x="1333358" y="1801094"/>
                </a:lnTo>
                <a:lnTo>
                  <a:pt x="1342359" y="1814536"/>
                </a:lnTo>
                <a:lnTo>
                  <a:pt x="1348106" y="1827724"/>
                </a:lnTo>
                <a:lnTo>
                  <a:pt x="1349587" y="1840579"/>
                </a:lnTo>
                <a:lnTo>
                  <a:pt x="1346127" y="1853047"/>
                </a:lnTo>
                <a:close/>
              </a:path>
              <a:path w="2458085" h="2472690">
                <a:moveTo>
                  <a:pt x="1868943" y="2416208"/>
                </a:moveTo>
                <a:lnTo>
                  <a:pt x="1791199" y="2410130"/>
                </a:lnTo>
                <a:lnTo>
                  <a:pt x="1804018" y="2398394"/>
                </a:lnTo>
                <a:lnTo>
                  <a:pt x="1813013" y="2386358"/>
                </a:lnTo>
                <a:lnTo>
                  <a:pt x="1816947" y="2373927"/>
                </a:lnTo>
                <a:lnTo>
                  <a:pt x="1855550" y="1880133"/>
                </a:lnTo>
                <a:lnTo>
                  <a:pt x="1918404" y="1885047"/>
                </a:lnTo>
                <a:lnTo>
                  <a:pt x="1879800" y="2378840"/>
                </a:lnTo>
                <a:lnTo>
                  <a:pt x="1868943" y="2416208"/>
                </a:lnTo>
                <a:close/>
              </a:path>
              <a:path w="2458085" h="2472690">
                <a:moveTo>
                  <a:pt x="1328411" y="1864401"/>
                </a:moveTo>
                <a:lnTo>
                  <a:pt x="309751" y="1784765"/>
                </a:lnTo>
                <a:lnTo>
                  <a:pt x="300750" y="1771322"/>
                </a:lnTo>
                <a:lnTo>
                  <a:pt x="1339391" y="1852520"/>
                </a:lnTo>
                <a:lnTo>
                  <a:pt x="1328411" y="1864401"/>
                </a:lnTo>
                <a:close/>
              </a:path>
              <a:path w="2458085" h="2472690">
                <a:moveTo>
                  <a:pt x="1657101" y="2030223"/>
                </a:moveTo>
                <a:lnTo>
                  <a:pt x="1523198" y="2019755"/>
                </a:lnTo>
                <a:lnTo>
                  <a:pt x="1665662" y="1967198"/>
                </a:lnTo>
                <a:lnTo>
                  <a:pt x="1562230" y="1869941"/>
                </a:lnTo>
                <a:lnTo>
                  <a:pt x="1664310" y="1877922"/>
                </a:lnTo>
                <a:lnTo>
                  <a:pt x="1725559" y="1933665"/>
                </a:lnTo>
                <a:lnTo>
                  <a:pt x="1803074" y="1939725"/>
                </a:lnTo>
                <a:lnTo>
                  <a:pt x="1750599" y="1999316"/>
                </a:lnTo>
                <a:lnTo>
                  <a:pt x="1730127" y="2010454"/>
                </a:lnTo>
                <a:lnTo>
                  <a:pt x="1686015" y="2019745"/>
                </a:lnTo>
                <a:lnTo>
                  <a:pt x="1657101" y="2030223"/>
                </a:lnTo>
                <a:close/>
              </a:path>
              <a:path w="2458085" h="2472690">
                <a:moveTo>
                  <a:pt x="1321574" y="2080425"/>
                </a:moveTo>
                <a:lnTo>
                  <a:pt x="282933" y="1999227"/>
                </a:lnTo>
                <a:lnTo>
                  <a:pt x="277186" y="1986039"/>
                </a:lnTo>
                <a:lnTo>
                  <a:pt x="275705" y="1973184"/>
                </a:lnTo>
                <a:lnTo>
                  <a:pt x="279165" y="1960716"/>
                </a:lnTo>
                <a:lnTo>
                  <a:pt x="286892" y="1948582"/>
                </a:lnTo>
                <a:lnTo>
                  <a:pt x="297873" y="1936701"/>
                </a:lnTo>
                <a:lnTo>
                  <a:pt x="1316531" y="2016337"/>
                </a:lnTo>
                <a:lnTo>
                  <a:pt x="1325532" y="2029779"/>
                </a:lnTo>
                <a:lnTo>
                  <a:pt x="1331279" y="2042967"/>
                </a:lnTo>
                <a:lnTo>
                  <a:pt x="1332760" y="2055822"/>
                </a:lnTo>
                <a:lnTo>
                  <a:pt x="1329300" y="2068290"/>
                </a:lnTo>
                <a:lnTo>
                  <a:pt x="1321574" y="2080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148" y="901795"/>
            <a:ext cx="404939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Database</a:t>
            </a:r>
            <a:r>
              <a:rPr dirty="0" spc="-75"/>
              <a:t> </a:t>
            </a:r>
            <a:r>
              <a:rPr dirty="0" spc="-25"/>
              <a:t>Design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4509" y="3491682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4509" y="4091757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4509" y="4691832"/>
            <a:ext cx="152400" cy="1523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50693" y="2070647"/>
            <a:ext cx="10827385" cy="2939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15" b="1">
                <a:latin typeface="Times New Roman"/>
                <a:cs typeface="Times New Roman"/>
              </a:rPr>
              <a:t>MongoDB</a:t>
            </a:r>
            <a:r>
              <a:rPr dirty="0" sz="4200" spc="-20" b="1">
                <a:latin typeface="Times New Roman"/>
                <a:cs typeface="Times New Roman"/>
              </a:rPr>
              <a:t> </a:t>
            </a:r>
            <a:r>
              <a:rPr dirty="0" sz="4200" spc="-45" b="1">
                <a:latin typeface="Times New Roman"/>
                <a:cs typeface="Times New Roman"/>
              </a:rPr>
              <a:t>Collections</a:t>
            </a:r>
            <a:endParaRPr sz="4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 marL="2056130">
              <a:lnSpc>
                <a:spcPct val="100000"/>
              </a:lnSpc>
              <a:spcBef>
                <a:spcPts val="5"/>
              </a:spcBef>
            </a:pPr>
            <a:r>
              <a:rPr dirty="0" sz="3400" spc="-195" b="1">
                <a:latin typeface="Verdana"/>
                <a:cs typeface="Verdana"/>
              </a:rPr>
              <a:t>U</a:t>
            </a:r>
            <a:r>
              <a:rPr dirty="0" sz="3400" spc="-335" b="1">
                <a:latin typeface="Verdana"/>
                <a:cs typeface="Verdana"/>
              </a:rPr>
              <a:t>s</a:t>
            </a:r>
            <a:r>
              <a:rPr dirty="0" sz="3400" spc="-275" b="1">
                <a:latin typeface="Verdana"/>
                <a:cs typeface="Verdana"/>
              </a:rPr>
              <a:t>e</a:t>
            </a:r>
            <a:r>
              <a:rPr dirty="0" sz="3400" spc="-260" b="1">
                <a:latin typeface="Verdana"/>
                <a:cs typeface="Verdana"/>
              </a:rPr>
              <a:t>r</a:t>
            </a:r>
            <a:r>
              <a:rPr dirty="0" sz="3400" spc="-330" b="1">
                <a:latin typeface="Verdana"/>
                <a:cs typeface="Verdana"/>
              </a:rPr>
              <a:t>s</a:t>
            </a:r>
            <a:r>
              <a:rPr dirty="0" sz="3400" spc="-650">
                <a:latin typeface="Verdana"/>
                <a:cs typeface="Verdana"/>
              </a:rPr>
              <a:t>: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250">
                <a:latin typeface="Verdana"/>
                <a:cs typeface="Verdana"/>
              </a:rPr>
              <a:t>S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80">
                <a:latin typeface="Verdana"/>
                <a:cs typeface="Verdana"/>
              </a:rPr>
              <a:t>s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80">
                <a:latin typeface="Verdana"/>
                <a:cs typeface="Verdana"/>
              </a:rPr>
              <a:t>u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40">
                <a:latin typeface="Verdana"/>
                <a:cs typeface="Verdana"/>
              </a:rPr>
              <a:t>r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150">
                <a:latin typeface="Verdana"/>
                <a:cs typeface="Verdana"/>
              </a:rPr>
              <a:t>a</a:t>
            </a:r>
            <a:endParaRPr sz="3400">
              <a:latin typeface="Verdana"/>
              <a:cs typeface="Verdana"/>
            </a:endParaRPr>
          </a:p>
          <a:p>
            <a:pPr marL="2056130">
              <a:lnSpc>
                <a:spcPct val="100000"/>
              </a:lnSpc>
              <a:spcBef>
                <a:spcPts val="645"/>
              </a:spcBef>
            </a:pPr>
            <a:r>
              <a:rPr dirty="0" sz="3400" spc="-235" b="1">
                <a:latin typeface="Verdana"/>
                <a:cs typeface="Verdana"/>
              </a:rPr>
              <a:t>D</a:t>
            </a:r>
            <a:r>
              <a:rPr dirty="0" sz="3400" spc="-215" b="1">
                <a:latin typeface="Verdana"/>
                <a:cs typeface="Verdana"/>
              </a:rPr>
              <a:t>o</a:t>
            </a:r>
            <a:r>
              <a:rPr dirty="0" sz="3400" spc="-120" b="1">
                <a:latin typeface="Verdana"/>
                <a:cs typeface="Verdana"/>
              </a:rPr>
              <a:t>c</a:t>
            </a:r>
            <a:r>
              <a:rPr dirty="0" sz="3400" spc="-135" b="1">
                <a:latin typeface="Verdana"/>
                <a:cs typeface="Verdana"/>
              </a:rPr>
              <a:t>t</a:t>
            </a:r>
            <a:r>
              <a:rPr dirty="0" sz="3400" spc="-215" b="1">
                <a:latin typeface="Verdana"/>
                <a:cs typeface="Verdana"/>
              </a:rPr>
              <a:t>o</a:t>
            </a:r>
            <a:r>
              <a:rPr dirty="0" sz="3400" spc="-260" b="1">
                <a:latin typeface="Verdana"/>
                <a:cs typeface="Verdana"/>
              </a:rPr>
              <a:t>r</a:t>
            </a:r>
            <a:r>
              <a:rPr dirty="0" sz="3400" spc="-330" b="1">
                <a:latin typeface="Verdana"/>
                <a:cs typeface="Verdana"/>
              </a:rPr>
              <a:t>s</a:t>
            </a:r>
            <a:r>
              <a:rPr dirty="0" sz="3400" spc="-650">
                <a:latin typeface="Verdana"/>
                <a:cs typeface="Verdana"/>
              </a:rPr>
              <a:t>: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D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0">
                <a:latin typeface="Verdana"/>
                <a:cs typeface="Verdana"/>
              </a:rPr>
              <a:t>r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60">
                <a:latin typeface="Verdana"/>
                <a:cs typeface="Verdana"/>
              </a:rPr>
              <a:t>p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100">
                <a:latin typeface="Verdana"/>
                <a:cs typeface="Verdana"/>
              </a:rPr>
              <a:t>f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80">
                <a:latin typeface="Verdana"/>
                <a:cs typeface="Verdana"/>
              </a:rPr>
              <a:t>s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65">
                <a:latin typeface="Verdana"/>
                <a:cs typeface="Verdana"/>
              </a:rPr>
              <a:t>d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80">
                <a:latin typeface="Verdana"/>
                <a:cs typeface="Verdana"/>
              </a:rPr>
              <a:t>v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60">
                <a:latin typeface="Verdana"/>
                <a:cs typeface="Verdana"/>
              </a:rPr>
              <a:t>b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5">
                <a:latin typeface="Verdana"/>
                <a:cs typeface="Verdana"/>
              </a:rPr>
              <a:t>y</a:t>
            </a:r>
            <a:endParaRPr sz="3400">
              <a:latin typeface="Verdana"/>
              <a:cs typeface="Verdana"/>
            </a:endParaRPr>
          </a:p>
          <a:p>
            <a:pPr marL="2056130">
              <a:lnSpc>
                <a:spcPct val="100000"/>
              </a:lnSpc>
              <a:spcBef>
                <a:spcPts val="645"/>
              </a:spcBef>
            </a:pPr>
            <a:r>
              <a:rPr dirty="0" sz="3400" spc="-280" b="1">
                <a:latin typeface="Verdana"/>
                <a:cs typeface="Verdana"/>
              </a:rPr>
              <a:t>A</a:t>
            </a:r>
            <a:r>
              <a:rPr dirty="0" sz="3400" spc="-190" b="1">
                <a:latin typeface="Verdana"/>
                <a:cs typeface="Verdana"/>
              </a:rPr>
              <a:t>pp</a:t>
            </a:r>
            <a:r>
              <a:rPr dirty="0" sz="3400" spc="-215" b="1">
                <a:latin typeface="Verdana"/>
                <a:cs typeface="Verdana"/>
              </a:rPr>
              <a:t>o</a:t>
            </a:r>
            <a:r>
              <a:rPr dirty="0" sz="3400" spc="-180" b="1">
                <a:latin typeface="Verdana"/>
                <a:cs typeface="Verdana"/>
              </a:rPr>
              <a:t>i</a:t>
            </a:r>
            <a:r>
              <a:rPr dirty="0" sz="3400" spc="-285" b="1">
                <a:latin typeface="Verdana"/>
                <a:cs typeface="Verdana"/>
              </a:rPr>
              <a:t>n</a:t>
            </a:r>
            <a:r>
              <a:rPr dirty="0" sz="3400" spc="-135" b="1">
                <a:latin typeface="Verdana"/>
                <a:cs typeface="Verdana"/>
              </a:rPr>
              <a:t>t</a:t>
            </a:r>
            <a:r>
              <a:rPr dirty="0" sz="3400" spc="-434" b="1">
                <a:latin typeface="Verdana"/>
                <a:cs typeface="Verdana"/>
              </a:rPr>
              <a:t>m</a:t>
            </a:r>
            <a:r>
              <a:rPr dirty="0" sz="3400" spc="-275" b="1">
                <a:latin typeface="Verdana"/>
                <a:cs typeface="Verdana"/>
              </a:rPr>
              <a:t>e</a:t>
            </a:r>
            <a:r>
              <a:rPr dirty="0" sz="3400" spc="-285" b="1">
                <a:latin typeface="Verdana"/>
                <a:cs typeface="Verdana"/>
              </a:rPr>
              <a:t>n</a:t>
            </a:r>
            <a:r>
              <a:rPr dirty="0" sz="3400" spc="-135" b="1">
                <a:latin typeface="Verdana"/>
                <a:cs typeface="Verdana"/>
              </a:rPr>
              <a:t>t</a:t>
            </a:r>
            <a:r>
              <a:rPr dirty="0" sz="3400" spc="-330" b="1">
                <a:latin typeface="Verdana"/>
                <a:cs typeface="Verdana"/>
              </a:rPr>
              <a:t>s</a:t>
            </a:r>
            <a:r>
              <a:rPr dirty="0" sz="3400" spc="-650">
                <a:latin typeface="Verdana"/>
                <a:cs typeface="Verdana"/>
              </a:rPr>
              <a:t>: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B</a:t>
            </a:r>
            <a:r>
              <a:rPr dirty="0" sz="3400" spc="30">
                <a:latin typeface="Verdana"/>
                <a:cs typeface="Verdana"/>
              </a:rPr>
              <a:t>oo</a:t>
            </a:r>
            <a:r>
              <a:rPr dirty="0" sz="3400" spc="-315">
                <a:latin typeface="Verdana"/>
                <a:cs typeface="Verdana"/>
              </a:rPr>
              <a:t>k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-245">
                <a:latin typeface="Verdana"/>
                <a:cs typeface="Verdana"/>
              </a:rPr>
              <a:t>g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D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80">
                <a:latin typeface="Verdana"/>
                <a:cs typeface="Verdana"/>
              </a:rPr>
              <a:t>s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65">
                <a:latin typeface="Verdana"/>
                <a:cs typeface="Verdana"/>
              </a:rPr>
              <a:t>d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u</a:t>
            </a:r>
            <a:r>
              <a:rPr dirty="0" sz="3400" spc="-80">
                <a:latin typeface="Verdana"/>
                <a:cs typeface="Verdana"/>
              </a:rPr>
              <a:t>s</a:t>
            </a:r>
            <a:endParaRPr sz="34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2106" y="5495474"/>
            <a:ext cx="8035893" cy="4791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29095" y="2101873"/>
            <a:ext cx="12359005" cy="8185150"/>
            <a:chOff x="5929095" y="2101873"/>
            <a:chExt cx="12359005" cy="81851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9095" y="2101873"/>
              <a:ext cx="5353049" cy="69813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9519" y="2120026"/>
              <a:ext cx="1240154" cy="2006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5082" y="5347335"/>
              <a:ext cx="111442" cy="1104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4409" y="5340856"/>
              <a:ext cx="8303590" cy="4946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7222" y="2106066"/>
              <a:ext cx="1187583" cy="2336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148" y="901795"/>
            <a:ext cx="307340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ER</a:t>
            </a:r>
            <a:r>
              <a:rPr dirty="0" spc="-95"/>
              <a:t> </a:t>
            </a:r>
            <a:r>
              <a:rPr dirty="0" spc="-55"/>
              <a:t>Diagram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4409" y="5343453"/>
            <a:ext cx="8303590" cy="49435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148" y="901795"/>
            <a:ext cx="433387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Setup</a:t>
            </a:r>
            <a:r>
              <a:rPr dirty="0" spc="-75"/>
              <a:t> </a:t>
            </a:r>
            <a:r>
              <a:rPr dirty="0" spc="-100"/>
              <a:t>Instructions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6909" y="3644082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6909" y="5948045"/>
            <a:ext cx="152400" cy="152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6909" y="7323543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6909" y="7923618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6909" y="8523693"/>
            <a:ext cx="152400" cy="1523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54783" y="2244027"/>
            <a:ext cx="11770360" cy="65982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75" b="1">
                <a:latin typeface="Times New Roman"/>
                <a:cs typeface="Times New Roman"/>
              </a:rPr>
              <a:t>Prerequisites</a:t>
            </a:r>
            <a:endParaRPr sz="4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Times New Roman"/>
              <a:cs typeface="Times New Roman"/>
            </a:endParaRPr>
          </a:p>
          <a:p>
            <a:pPr marL="2004060">
              <a:lnSpc>
                <a:spcPct val="100000"/>
              </a:lnSpc>
            </a:pPr>
            <a:r>
              <a:rPr dirty="0" sz="3400" spc="70">
                <a:latin typeface="Lucida Sans Unicode"/>
                <a:cs typeface="Lucida Sans Unicode"/>
              </a:rPr>
              <a:t>N</a:t>
            </a:r>
            <a:r>
              <a:rPr dirty="0" sz="3400" spc="5">
                <a:latin typeface="Lucida Sans Unicode"/>
                <a:cs typeface="Lucida Sans Unicode"/>
              </a:rPr>
              <a:t>o</a:t>
            </a:r>
            <a:r>
              <a:rPr dirty="0" sz="3400" spc="40">
                <a:latin typeface="Lucida Sans Unicode"/>
                <a:cs typeface="Lucida Sans Unicode"/>
              </a:rPr>
              <a:t>d</a:t>
            </a:r>
            <a:r>
              <a:rPr dirty="0" sz="3400" spc="50">
                <a:latin typeface="Lucida Sans Unicode"/>
                <a:cs typeface="Lucida Sans Unicode"/>
              </a:rPr>
              <a:t>e</a:t>
            </a:r>
            <a:r>
              <a:rPr dirty="0" sz="3400" spc="-185">
                <a:latin typeface="Lucida Sans Unicode"/>
                <a:cs typeface="Lucida Sans Unicode"/>
              </a:rPr>
              <a:t>.</a:t>
            </a:r>
            <a:r>
              <a:rPr dirty="0" sz="3400" spc="-130">
                <a:latin typeface="Lucida Sans Unicode"/>
                <a:cs typeface="Lucida Sans Unicode"/>
              </a:rPr>
              <a:t>j</a:t>
            </a:r>
            <a:r>
              <a:rPr dirty="0" sz="3400" spc="-45">
                <a:latin typeface="Lucida Sans Unicode"/>
                <a:cs typeface="Lucida Sans Unicode"/>
              </a:rPr>
              <a:t>s</a:t>
            </a:r>
            <a:r>
              <a:rPr dirty="0" sz="3400" spc="-175">
                <a:latin typeface="Lucida Sans Unicode"/>
                <a:cs typeface="Lucida Sans Unicode"/>
              </a:rPr>
              <a:t>,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135">
                <a:latin typeface="Lucida Sans Unicode"/>
                <a:cs typeface="Lucida Sans Unicode"/>
              </a:rPr>
              <a:t>M</a:t>
            </a:r>
            <a:r>
              <a:rPr dirty="0" sz="3400" spc="5">
                <a:latin typeface="Lucida Sans Unicode"/>
                <a:cs typeface="Lucida Sans Unicode"/>
              </a:rPr>
              <a:t>o</a:t>
            </a:r>
            <a:r>
              <a:rPr dirty="0" sz="3400" spc="-10">
                <a:latin typeface="Lucida Sans Unicode"/>
                <a:cs typeface="Lucida Sans Unicode"/>
              </a:rPr>
              <a:t>n</a:t>
            </a:r>
            <a:r>
              <a:rPr dirty="0" sz="3400" spc="-250">
                <a:latin typeface="Lucida Sans Unicode"/>
                <a:cs typeface="Lucida Sans Unicode"/>
              </a:rPr>
              <a:t>g</a:t>
            </a:r>
            <a:r>
              <a:rPr dirty="0" sz="3400" spc="5">
                <a:latin typeface="Lucida Sans Unicode"/>
                <a:cs typeface="Lucida Sans Unicode"/>
              </a:rPr>
              <a:t>o</a:t>
            </a:r>
            <a:r>
              <a:rPr dirty="0" sz="3400" spc="25">
                <a:latin typeface="Lucida Sans Unicode"/>
                <a:cs typeface="Lucida Sans Unicode"/>
              </a:rPr>
              <a:t>D</a:t>
            </a:r>
            <a:r>
              <a:rPr dirty="0" sz="3400" spc="375">
                <a:latin typeface="Lucida Sans Unicode"/>
                <a:cs typeface="Lucida Sans Unicode"/>
              </a:rPr>
              <a:t>B</a:t>
            </a:r>
            <a:r>
              <a:rPr dirty="0" sz="3400" spc="-175">
                <a:latin typeface="Lucida Sans Unicode"/>
                <a:cs typeface="Lucida Sans Unicode"/>
              </a:rPr>
              <a:t>,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40">
                <a:latin typeface="Lucida Sans Unicode"/>
                <a:cs typeface="Lucida Sans Unicode"/>
              </a:rPr>
              <a:t>I</a:t>
            </a:r>
            <a:r>
              <a:rPr dirty="0" sz="3400" spc="25">
                <a:latin typeface="Lucida Sans Unicode"/>
                <a:cs typeface="Lucida Sans Unicode"/>
              </a:rPr>
              <a:t>D</a:t>
            </a:r>
            <a:r>
              <a:rPr dirty="0" sz="3400" spc="204">
                <a:latin typeface="Lucida Sans Unicode"/>
                <a:cs typeface="Lucida Sans Unicode"/>
              </a:rPr>
              <a:t>E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(</a:t>
            </a:r>
            <a:r>
              <a:rPr dirty="0" sz="3400" spc="35">
                <a:latin typeface="Lucida Sans Unicode"/>
                <a:cs typeface="Lucida Sans Unicode"/>
              </a:rPr>
              <a:t>V</a:t>
            </a:r>
            <a:r>
              <a:rPr dirty="0" sz="3400" spc="245">
                <a:latin typeface="Lucida Sans Unicode"/>
                <a:cs typeface="Lucida Sans Unicode"/>
              </a:rPr>
              <a:t>S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20">
                <a:latin typeface="Lucida Sans Unicode"/>
                <a:cs typeface="Lucida Sans Unicode"/>
              </a:rPr>
              <a:t>C</a:t>
            </a:r>
            <a:r>
              <a:rPr dirty="0" sz="3400" spc="5">
                <a:latin typeface="Lucida Sans Unicode"/>
                <a:cs typeface="Lucida Sans Unicode"/>
              </a:rPr>
              <a:t>o</a:t>
            </a:r>
            <a:r>
              <a:rPr dirty="0" sz="3400" spc="40">
                <a:latin typeface="Lucida Sans Unicode"/>
                <a:cs typeface="Lucida Sans Unicode"/>
              </a:rPr>
              <a:t>d</a:t>
            </a:r>
            <a:r>
              <a:rPr dirty="0" sz="3400" spc="50">
                <a:latin typeface="Lucida Sans Unicode"/>
                <a:cs typeface="Lucida Sans Unicode"/>
              </a:rPr>
              <a:t>e</a:t>
            </a:r>
            <a:r>
              <a:rPr dirty="0" sz="3400" spc="-5">
                <a:latin typeface="Lucida Sans Unicode"/>
                <a:cs typeface="Lucida Sans Unicode"/>
              </a:rPr>
              <a:t>)</a:t>
            </a:r>
            <a:endParaRPr sz="3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200" spc="-55" b="1">
                <a:latin typeface="Times New Roman"/>
                <a:cs typeface="Times New Roman"/>
              </a:rPr>
              <a:t>Installation</a:t>
            </a:r>
            <a:r>
              <a:rPr dirty="0" sz="4200" spc="-45" b="1">
                <a:latin typeface="Times New Roman"/>
                <a:cs typeface="Times New Roman"/>
              </a:rPr>
              <a:t> </a:t>
            </a:r>
            <a:r>
              <a:rPr dirty="0" sz="4200" spc="-20" b="1">
                <a:latin typeface="Times New Roman"/>
                <a:cs typeface="Times New Roman"/>
              </a:rPr>
              <a:t>Steps</a:t>
            </a:r>
            <a:endParaRPr sz="4200">
              <a:latin typeface="Times New Roman"/>
              <a:cs typeface="Times New Roman"/>
            </a:endParaRPr>
          </a:p>
          <a:p>
            <a:pPr marL="2011045" marR="5080" indent="-6985">
              <a:lnSpc>
                <a:spcPct val="115799"/>
              </a:lnSpc>
              <a:spcBef>
                <a:spcPts val="3579"/>
              </a:spcBef>
            </a:pPr>
            <a:r>
              <a:rPr dirty="0" sz="3400" spc="-250">
                <a:latin typeface="Lucida Sans Unicode"/>
                <a:cs typeface="Lucida Sans Unicode"/>
              </a:rPr>
              <a:t>g</a:t>
            </a:r>
            <a:r>
              <a:rPr dirty="0" sz="3400" spc="-75">
                <a:latin typeface="Lucida Sans Unicode"/>
                <a:cs typeface="Lucida Sans Unicode"/>
              </a:rPr>
              <a:t>i</a:t>
            </a:r>
            <a:r>
              <a:rPr dirty="0" sz="3400" spc="120">
                <a:latin typeface="Lucida Sans Unicode"/>
                <a:cs typeface="Lucida Sans Unicode"/>
              </a:rPr>
              <a:t>t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140">
                <a:latin typeface="Lucida Sans Unicode"/>
                <a:cs typeface="Lucida Sans Unicode"/>
              </a:rPr>
              <a:t>c</a:t>
            </a:r>
            <a:r>
              <a:rPr dirty="0" sz="3400" spc="10">
                <a:latin typeface="Lucida Sans Unicode"/>
                <a:cs typeface="Lucida Sans Unicode"/>
              </a:rPr>
              <a:t>l</a:t>
            </a:r>
            <a:r>
              <a:rPr dirty="0" sz="3400" spc="5">
                <a:latin typeface="Lucida Sans Unicode"/>
                <a:cs typeface="Lucida Sans Unicode"/>
              </a:rPr>
              <a:t>o</a:t>
            </a:r>
            <a:r>
              <a:rPr dirty="0" sz="3400" spc="-10">
                <a:latin typeface="Lucida Sans Unicode"/>
                <a:cs typeface="Lucida Sans Unicode"/>
              </a:rPr>
              <a:t>n</a:t>
            </a:r>
            <a:r>
              <a:rPr dirty="0" sz="3400" spc="40">
                <a:latin typeface="Lucida Sans Unicode"/>
                <a:cs typeface="Lucida Sans Unicode"/>
              </a:rPr>
              <a:t>e  </a:t>
            </a:r>
            <a:r>
              <a:rPr dirty="0" sz="3400" spc="-45">
                <a:latin typeface="Lucida Sans Unicode"/>
                <a:cs typeface="Lucida Sans Unicode"/>
              </a:rPr>
              <a:t>https://github.com/Book_a_doctor_NM_project</a:t>
            </a:r>
            <a:endParaRPr sz="3400">
              <a:latin typeface="Lucida Sans Unicode"/>
              <a:cs typeface="Lucida Sans Unicode"/>
            </a:endParaRPr>
          </a:p>
          <a:p>
            <a:pPr marL="2004060" marR="6534784">
              <a:lnSpc>
                <a:spcPct val="115799"/>
              </a:lnSpc>
              <a:spcBef>
                <a:spcPts val="1380"/>
              </a:spcBef>
            </a:pPr>
            <a:r>
              <a:rPr dirty="0" sz="3400" spc="140">
                <a:latin typeface="Lucida Sans Unicode"/>
                <a:cs typeface="Lucida Sans Unicode"/>
              </a:rPr>
              <a:t>c</a:t>
            </a:r>
            <a:r>
              <a:rPr dirty="0" sz="3400" spc="45">
                <a:latin typeface="Lucida Sans Unicode"/>
                <a:cs typeface="Lucida Sans Unicode"/>
              </a:rPr>
              <a:t>d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35">
                <a:latin typeface="Lucida Sans Unicode"/>
                <a:cs typeface="Lucida Sans Unicode"/>
              </a:rPr>
              <a:t>b</a:t>
            </a:r>
            <a:r>
              <a:rPr dirty="0" sz="3400" spc="5">
                <a:latin typeface="Lucida Sans Unicode"/>
                <a:cs typeface="Lucida Sans Unicode"/>
              </a:rPr>
              <a:t>oo</a:t>
            </a:r>
            <a:r>
              <a:rPr dirty="0" sz="3400" spc="-290">
                <a:latin typeface="Lucida Sans Unicode"/>
                <a:cs typeface="Lucida Sans Unicode"/>
              </a:rPr>
              <a:t>k</a:t>
            </a:r>
            <a:r>
              <a:rPr dirty="0" sz="3400" spc="-685">
                <a:latin typeface="Lucida Sans Unicode"/>
                <a:cs typeface="Lucida Sans Unicode"/>
              </a:rPr>
              <a:t>-</a:t>
            </a:r>
            <a:r>
              <a:rPr dirty="0" sz="3400" spc="40">
                <a:latin typeface="Lucida Sans Unicode"/>
                <a:cs typeface="Lucida Sans Unicode"/>
              </a:rPr>
              <a:t>d</a:t>
            </a:r>
            <a:r>
              <a:rPr dirty="0" sz="3400" spc="5">
                <a:latin typeface="Lucida Sans Unicode"/>
                <a:cs typeface="Lucida Sans Unicode"/>
              </a:rPr>
              <a:t>o</a:t>
            </a:r>
            <a:r>
              <a:rPr dirty="0" sz="3400" spc="140">
                <a:latin typeface="Lucida Sans Unicode"/>
                <a:cs typeface="Lucida Sans Unicode"/>
              </a:rPr>
              <a:t>c</a:t>
            </a:r>
            <a:r>
              <a:rPr dirty="0" sz="3400" spc="114">
                <a:latin typeface="Lucida Sans Unicode"/>
                <a:cs typeface="Lucida Sans Unicode"/>
              </a:rPr>
              <a:t>t</a:t>
            </a:r>
            <a:r>
              <a:rPr dirty="0" sz="3400" spc="5">
                <a:latin typeface="Lucida Sans Unicode"/>
                <a:cs typeface="Lucida Sans Unicode"/>
              </a:rPr>
              <a:t>o</a:t>
            </a:r>
            <a:r>
              <a:rPr dirty="0" sz="3400" spc="15">
                <a:latin typeface="Lucida Sans Unicode"/>
                <a:cs typeface="Lucida Sans Unicode"/>
              </a:rPr>
              <a:t>r  </a:t>
            </a:r>
            <a:r>
              <a:rPr dirty="0" sz="3400" spc="-10">
                <a:latin typeface="Lucida Sans Unicode"/>
                <a:cs typeface="Lucida Sans Unicode"/>
              </a:rPr>
              <a:t>npm</a:t>
            </a:r>
            <a:r>
              <a:rPr dirty="0" sz="3400" spc="-254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install</a:t>
            </a:r>
            <a:endParaRPr sz="3400">
              <a:latin typeface="Lucida Sans Unicode"/>
              <a:cs typeface="Lucida Sans Unicode"/>
            </a:endParaRPr>
          </a:p>
          <a:p>
            <a:pPr marL="2004060">
              <a:lnSpc>
                <a:spcPct val="100000"/>
              </a:lnSpc>
              <a:spcBef>
                <a:spcPts val="645"/>
              </a:spcBef>
            </a:pPr>
            <a:r>
              <a:rPr dirty="0" sz="3400" spc="140">
                <a:latin typeface="Lucida Sans Unicode"/>
                <a:cs typeface="Lucida Sans Unicode"/>
              </a:rPr>
              <a:t>Set</a:t>
            </a:r>
            <a:r>
              <a:rPr dirty="0" sz="3400" spc="-254">
                <a:latin typeface="Lucida Sans Unicode"/>
                <a:cs typeface="Lucida Sans Unicode"/>
              </a:rPr>
              <a:t> </a:t>
            </a:r>
            <a:r>
              <a:rPr dirty="0" sz="3400" spc="15">
                <a:latin typeface="Lucida Sans Unicode"/>
                <a:cs typeface="Lucida Sans Unicode"/>
              </a:rPr>
              <a:t>environments</a:t>
            </a:r>
            <a:r>
              <a:rPr dirty="0" sz="3400" spc="-250">
                <a:latin typeface="Lucida Sans Unicode"/>
                <a:cs typeface="Lucida Sans Unicode"/>
              </a:rPr>
              <a:t> </a:t>
            </a:r>
            <a:r>
              <a:rPr dirty="0" sz="3400" spc="20">
                <a:latin typeface="Lucida Sans Unicode"/>
                <a:cs typeface="Lucida Sans Unicode"/>
              </a:rPr>
              <a:t>variables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36809" y="5513008"/>
            <a:ext cx="8151190" cy="47739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076574" cy="2590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7462" y="1974121"/>
            <a:ext cx="2209799" cy="7515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51166" y="1997523"/>
            <a:ext cx="2200274" cy="7496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50954" y="3345095"/>
            <a:ext cx="1873020" cy="25749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148" y="901795"/>
            <a:ext cx="394779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Folder</a:t>
            </a:r>
            <a:r>
              <a:rPr dirty="0" spc="-40"/>
              <a:t> </a:t>
            </a:r>
            <a:r>
              <a:rPr dirty="0" spc="-105"/>
              <a:t>Structure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88820" y="6310881"/>
            <a:ext cx="169672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0" b="1">
                <a:solidFill>
                  <a:srgbClr val="363234"/>
                </a:solidFill>
                <a:latin typeface="Times New Roman"/>
                <a:cs typeface="Times New Roman"/>
              </a:rPr>
              <a:t>F</a:t>
            </a:r>
            <a:r>
              <a:rPr dirty="0" sz="3500" spc="-215" b="1">
                <a:solidFill>
                  <a:srgbClr val="363234"/>
                </a:solidFill>
                <a:latin typeface="Times New Roman"/>
                <a:cs typeface="Times New Roman"/>
              </a:rPr>
              <a:t>r</a:t>
            </a:r>
            <a:r>
              <a:rPr dirty="0" sz="3500" spc="-5" b="1">
                <a:solidFill>
                  <a:srgbClr val="363234"/>
                </a:solidFill>
                <a:latin typeface="Times New Roman"/>
                <a:cs typeface="Times New Roman"/>
              </a:rPr>
              <a:t>o</a:t>
            </a:r>
            <a:r>
              <a:rPr dirty="0" sz="3500" spc="-204" b="1">
                <a:solidFill>
                  <a:srgbClr val="363234"/>
                </a:solidFill>
                <a:latin typeface="Times New Roman"/>
                <a:cs typeface="Times New Roman"/>
              </a:rPr>
              <a:t>n</a:t>
            </a:r>
            <a:r>
              <a:rPr dirty="0" sz="3500" spc="-5" b="1">
                <a:solidFill>
                  <a:srgbClr val="363234"/>
                </a:solidFill>
                <a:latin typeface="Times New Roman"/>
                <a:cs typeface="Times New Roman"/>
              </a:rPr>
              <a:t>t</a:t>
            </a:r>
            <a:r>
              <a:rPr dirty="0" sz="3500" spc="-30" b="1">
                <a:solidFill>
                  <a:srgbClr val="363234"/>
                </a:solidFill>
                <a:latin typeface="Times New Roman"/>
                <a:cs typeface="Times New Roman"/>
              </a:rPr>
              <a:t>e</a:t>
            </a:r>
            <a:r>
              <a:rPr dirty="0" sz="3500" spc="-204" b="1">
                <a:solidFill>
                  <a:srgbClr val="363234"/>
                </a:solidFill>
                <a:latin typeface="Times New Roman"/>
                <a:cs typeface="Times New Roman"/>
              </a:rPr>
              <a:t>n</a:t>
            </a:r>
            <a:r>
              <a:rPr dirty="0" sz="3500" spc="-200" b="1">
                <a:solidFill>
                  <a:srgbClr val="363234"/>
                </a:solidFill>
                <a:latin typeface="Times New Roman"/>
                <a:cs typeface="Times New Roman"/>
              </a:rPr>
              <a:t>d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87376" y="4089397"/>
            <a:ext cx="162306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 b="1">
                <a:solidFill>
                  <a:srgbClr val="363234"/>
                </a:solidFill>
                <a:latin typeface="Times New Roman"/>
                <a:cs typeface="Times New Roman"/>
              </a:rPr>
              <a:t>Ba</a:t>
            </a:r>
            <a:r>
              <a:rPr dirty="0" sz="3500" spc="-30" b="1">
                <a:solidFill>
                  <a:srgbClr val="363234"/>
                </a:solidFill>
                <a:latin typeface="Times New Roman"/>
                <a:cs typeface="Times New Roman"/>
              </a:rPr>
              <a:t>c</a:t>
            </a:r>
            <a:r>
              <a:rPr dirty="0" sz="3500" spc="-20" b="1">
                <a:solidFill>
                  <a:srgbClr val="363234"/>
                </a:solidFill>
                <a:latin typeface="Times New Roman"/>
                <a:cs typeface="Times New Roman"/>
              </a:rPr>
              <a:t>k</a:t>
            </a:r>
            <a:r>
              <a:rPr dirty="0" sz="3500" spc="-30" b="1">
                <a:solidFill>
                  <a:srgbClr val="363234"/>
                </a:solidFill>
                <a:latin typeface="Times New Roman"/>
                <a:cs typeface="Times New Roman"/>
              </a:rPr>
              <a:t>e</a:t>
            </a:r>
            <a:r>
              <a:rPr dirty="0" sz="3500" spc="-204" b="1">
                <a:solidFill>
                  <a:srgbClr val="363234"/>
                </a:solidFill>
                <a:latin typeface="Times New Roman"/>
                <a:cs typeface="Times New Roman"/>
              </a:rPr>
              <a:t>n</a:t>
            </a:r>
            <a:r>
              <a:rPr dirty="0" sz="3500" spc="-200" b="1">
                <a:solidFill>
                  <a:srgbClr val="363234"/>
                </a:solidFill>
                <a:latin typeface="Times New Roman"/>
                <a:cs typeface="Times New Roman"/>
              </a:rPr>
              <a:t>d</a:t>
            </a:r>
            <a:endParaRPr sz="35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16578" y="4746464"/>
            <a:ext cx="1873020" cy="25749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183_ Srila</dc:creator>
  <cp:keywords>DAGYDriG_JA,BAFo_MP36vA</cp:keywords>
  <dc:title>Project Overview</dc:title>
  <dcterms:created xsi:type="dcterms:W3CDTF">2024-12-01T19:40:28Z</dcterms:created>
  <dcterms:modified xsi:type="dcterms:W3CDTF">2024-12-01T19:40:28Z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2024-12-01T00:00:00Z</vt:filetime>
  </property>
  <property fmtid="{D5CDD505-2E9C-101B-9397-08002B2CF9AE}" pid="3" name="Creator">
    <vt:lpwstr>Canva</vt:lpwstr>
  </property>
  <property fmtid="{D5CDD505-2E9C-101B-9397-08002B2CF9AE}" pid="4" name="LastSaved">
    <vt:filetime>2024-12-01T00:00:00Z</vt:filetime>
  </property>
</Properties>
</file>